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01"/>
  </p:normalViewPr>
  <p:slideViewPr>
    <p:cSldViewPr snapToGrid="0" snapToObjects="1">
      <p:cViewPr varScale="1">
        <p:scale>
          <a:sx n="82" d="100"/>
          <a:sy n="82" d="100"/>
        </p:scale>
        <p:origin x="69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hyperlink" Target="https://brittenpearsarts.org/friday-afternoons/resource/a-round-britten-how-to-write-a-round" TargetMode="External"/><Relationship Id="rId1" Type="http://schemas.openxmlformats.org/officeDocument/2006/relationships/hyperlink" Target="http://www.fridayafternoonsmusic.co.uk/" TargetMode="Externa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3.png"/><Relationship Id="rId7" Type="http://schemas.openxmlformats.org/officeDocument/2006/relationships/image" Target="../media/image5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10" Type="http://schemas.openxmlformats.org/officeDocument/2006/relationships/image" Target="../media/image18.svg"/><Relationship Id="rId4" Type="http://schemas.openxmlformats.org/officeDocument/2006/relationships/image" Target="../media/image14.svg"/><Relationship Id="rId9" Type="http://schemas.openxmlformats.org/officeDocument/2006/relationships/image" Target="../media/image17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5.png"/><Relationship Id="rId7" Type="http://schemas.openxmlformats.org/officeDocument/2006/relationships/hyperlink" Target="http://www.fridayafternoonsmusic.co.uk/" TargetMode="External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hyperlink" Target="https://brittenpearsarts.org/friday-afternoons/resource/a-round-britten-how-to-write-a-round" TargetMode="External"/><Relationship Id="rId4" Type="http://schemas.openxmlformats.org/officeDocument/2006/relationships/image" Target="../media/image6.svg"/><Relationship Id="rId9" Type="http://schemas.openxmlformats.org/officeDocument/2006/relationships/image" Target="../media/image10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3.png"/><Relationship Id="rId7" Type="http://schemas.openxmlformats.org/officeDocument/2006/relationships/image" Target="../media/image5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10" Type="http://schemas.openxmlformats.org/officeDocument/2006/relationships/image" Target="../media/image18.svg"/><Relationship Id="rId4" Type="http://schemas.openxmlformats.org/officeDocument/2006/relationships/image" Target="../media/image14.svg"/><Relationship Id="rId9" Type="http://schemas.openxmlformats.org/officeDocument/2006/relationships/image" Target="../media/image1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colored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accent2">
        <a:alpha val="0"/>
      </a:schemeClr>
    </dgm:fillClrLst>
    <dgm:linClrLst meth="repeat">
      <a:schemeClr val="accent2">
        <a:alpha val="0"/>
      </a:schemeClr>
    </dgm:linClrLst>
    <dgm:effectClrLst/>
    <dgm:txLinClrLst/>
    <dgm:txFillClrLst meth="repeat">
      <a:schemeClr val="accent2"/>
      <a:schemeClr val="accent3"/>
      <a:schemeClr val="accent4"/>
      <a:schemeClr val="accent5"/>
      <a:schemeClr val="accent6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77612D-D892-45E4-9FF5-A9EE82EFF111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coloredtext_colorful1" csCatId="colorful" phldr="1"/>
      <dgm:spPr/>
      <dgm:t>
        <a:bodyPr/>
        <a:lstStyle/>
        <a:p>
          <a:endParaRPr lang="en-US"/>
        </a:p>
      </dgm:t>
    </dgm:pt>
    <dgm:pt modelId="{0DBAFDEE-C9D1-49AD-A24B-AEB8B2C82881}">
      <dgm:prSet custT="1"/>
      <dgm:spPr/>
      <dgm:t>
        <a:bodyPr/>
        <a:lstStyle/>
        <a:p>
          <a:r>
            <a:rPr lang="en-GB" sz="2000" dirty="0"/>
            <a:t>Each line follows the same harmonic structure so they will work when layered up. This means the same chords work underneath each one of the melodies.</a:t>
          </a:r>
          <a:endParaRPr lang="en-US" sz="2000" dirty="0"/>
        </a:p>
      </dgm:t>
    </dgm:pt>
    <dgm:pt modelId="{C36A856E-7A2A-4C3F-AC71-858F54E6FAC2}" type="parTrans" cxnId="{B9CB60E0-8B8E-4D2B-88FE-E1953EB70BEC}">
      <dgm:prSet/>
      <dgm:spPr/>
      <dgm:t>
        <a:bodyPr/>
        <a:lstStyle/>
        <a:p>
          <a:endParaRPr lang="en-US"/>
        </a:p>
      </dgm:t>
    </dgm:pt>
    <dgm:pt modelId="{089B1923-BC53-4B5B-B475-C04B8BC87A69}" type="sibTrans" cxnId="{B9CB60E0-8B8E-4D2B-88FE-E1953EB70BEC}">
      <dgm:prSet/>
      <dgm:spPr/>
      <dgm:t>
        <a:bodyPr/>
        <a:lstStyle/>
        <a:p>
          <a:endParaRPr lang="en-US"/>
        </a:p>
      </dgm:t>
    </dgm:pt>
    <dgm:pt modelId="{BC4D97F4-DE82-4662-A6FA-794DB0DE7047}">
      <dgm:prSet custT="1"/>
      <dgm:spPr/>
      <dgm:t>
        <a:bodyPr/>
        <a:lstStyle/>
        <a:p>
          <a:r>
            <a:rPr lang="en-GB" sz="2000" dirty="0"/>
            <a:t>Because they only require a small amount of lyrical and melodic content, rounds are a good way into </a:t>
          </a:r>
          <a:r>
            <a:rPr lang="en-GB" sz="2000" dirty="0" err="1"/>
            <a:t>songwriting</a:t>
          </a:r>
          <a:r>
            <a:rPr lang="en-GB" sz="2000" dirty="0"/>
            <a:t> and part/harmony singing</a:t>
          </a:r>
          <a:endParaRPr lang="en-US" sz="2000" dirty="0"/>
        </a:p>
      </dgm:t>
    </dgm:pt>
    <dgm:pt modelId="{1D0C4870-D4D5-4E53-9B04-2892802BF560}" type="parTrans" cxnId="{AB0E27D2-849C-4B78-9FF8-79A990B70940}">
      <dgm:prSet/>
      <dgm:spPr/>
      <dgm:t>
        <a:bodyPr/>
        <a:lstStyle/>
        <a:p>
          <a:endParaRPr lang="en-US"/>
        </a:p>
      </dgm:t>
    </dgm:pt>
    <dgm:pt modelId="{2558DD40-9155-40DF-A93D-BFF697C18DAF}" type="sibTrans" cxnId="{AB0E27D2-849C-4B78-9FF8-79A990B70940}">
      <dgm:prSet/>
      <dgm:spPr/>
      <dgm:t>
        <a:bodyPr/>
        <a:lstStyle/>
        <a:p>
          <a:endParaRPr lang="en-US"/>
        </a:p>
      </dgm:t>
    </dgm:pt>
    <dgm:pt modelId="{46ABFE44-86BF-4EE0-B8AC-9899B9C8A152}">
      <dgm:prSet custT="1"/>
      <dgm:spPr/>
      <dgm:t>
        <a:bodyPr/>
        <a:lstStyle/>
        <a:p>
          <a:r>
            <a:rPr lang="en-GB" sz="2000" dirty="0"/>
            <a:t>Let’s try writing our own following the module Round Britten from </a:t>
          </a:r>
          <a:r>
            <a:rPr lang="en-GB" sz="2000" u="sng" dirty="0">
              <a:hlinkClick xmlns:r="http://schemas.openxmlformats.org/officeDocument/2006/relationships" r:id="rId1"/>
            </a:rPr>
            <a:t>www.fridayafternoonsmusic.co.uk</a:t>
          </a:r>
          <a:endParaRPr lang="en-US" sz="2000" dirty="0"/>
        </a:p>
      </dgm:t>
    </dgm:pt>
    <dgm:pt modelId="{E4EE9A57-C560-4E60-AE80-A482ABB09431}" type="parTrans" cxnId="{C9788968-C18C-4746-A1A5-5B569FAEACC2}">
      <dgm:prSet/>
      <dgm:spPr/>
      <dgm:t>
        <a:bodyPr/>
        <a:lstStyle/>
        <a:p>
          <a:endParaRPr lang="en-US"/>
        </a:p>
      </dgm:t>
    </dgm:pt>
    <dgm:pt modelId="{CA9C050B-693A-428E-B453-00D02540D917}" type="sibTrans" cxnId="{C9788968-C18C-4746-A1A5-5B569FAEACC2}">
      <dgm:prSet/>
      <dgm:spPr/>
      <dgm:t>
        <a:bodyPr/>
        <a:lstStyle/>
        <a:p>
          <a:endParaRPr lang="en-US"/>
        </a:p>
      </dgm:t>
    </dgm:pt>
    <dgm:pt modelId="{5887AB87-1023-45A0-93DA-C2D5124AB5E6}">
      <dgm:prSet/>
      <dgm:spPr/>
      <dgm:t>
        <a:bodyPr/>
        <a:lstStyle/>
        <a:p>
          <a:r>
            <a:rPr lang="en-GB" u="sng">
              <a:hlinkClick xmlns:r="http://schemas.openxmlformats.org/officeDocument/2006/relationships" r:id="rId2"/>
            </a:rPr>
            <a:t>https://brittenpearsarts.org/friday-afternoons/resource/a-round-britten-how-to-write-a-round</a:t>
          </a:r>
          <a:endParaRPr lang="en-US"/>
        </a:p>
      </dgm:t>
    </dgm:pt>
    <dgm:pt modelId="{85581C73-A5C1-4A30-B54C-E5E32F4F35A5}" type="parTrans" cxnId="{D0C87E6D-1ABE-40BF-A9F1-07D1DE360061}">
      <dgm:prSet/>
      <dgm:spPr/>
      <dgm:t>
        <a:bodyPr/>
        <a:lstStyle/>
        <a:p>
          <a:endParaRPr lang="en-US"/>
        </a:p>
      </dgm:t>
    </dgm:pt>
    <dgm:pt modelId="{8ED54D31-BD39-4DED-95C4-CB3B51699451}" type="sibTrans" cxnId="{D0C87E6D-1ABE-40BF-A9F1-07D1DE360061}">
      <dgm:prSet/>
      <dgm:spPr/>
      <dgm:t>
        <a:bodyPr/>
        <a:lstStyle/>
        <a:p>
          <a:endParaRPr lang="en-US"/>
        </a:p>
      </dgm:t>
    </dgm:pt>
    <dgm:pt modelId="{9D8F2257-7704-4737-AE17-75158CCE8527}" type="pres">
      <dgm:prSet presAssocID="{7077612D-D892-45E4-9FF5-A9EE82EFF111}" presName="root" presStyleCnt="0">
        <dgm:presLayoutVars>
          <dgm:dir/>
          <dgm:resizeHandles val="exact"/>
        </dgm:presLayoutVars>
      </dgm:prSet>
      <dgm:spPr/>
    </dgm:pt>
    <dgm:pt modelId="{6FB16F9C-212A-4253-A61B-9399945F4D36}" type="pres">
      <dgm:prSet presAssocID="{7077612D-D892-45E4-9FF5-A9EE82EFF111}" presName="container" presStyleCnt="0">
        <dgm:presLayoutVars>
          <dgm:dir/>
          <dgm:resizeHandles val="exact"/>
        </dgm:presLayoutVars>
      </dgm:prSet>
      <dgm:spPr/>
    </dgm:pt>
    <dgm:pt modelId="{5063F3CF-E6D6-4804-8681-3D56BDD72EF8}" type="pres">
      <dgm:prSet presAssocID="{0DBAFDEE-C9D1-49AD-A24B-AEB8B2C82881}" presName="compNode" presStyleCnt="0"/>
      <dgm:spPr/>
    </dgm:pt>
    <dgm:pt modelId="{01D6B080-E274-4B52-96B9-E215B2BD479B}" type="pres">
      <dgm:prSet presAssocID="{0DBAFDEE-C9D1-49AD-A24B-AEB8B2C82881}" presName="iconBgRect" presStyleLbl="bgShp" presStyleIdx="0" presStyleCnt="4"/>
      <dgm:spPr/>
    </dgm:pt>
    <dgm:pt modelId="{96FFEBC7-6276-44D0-A6E7-B88449895CAD}" type="pres">
      <dgm:prSet presAssocID="{0DBAFDEE-C9D1-49AD-A24B-AEB8B2C82881}" presName="iconRect" presStyleLbl="node1" presStyleIdx="0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usic Notes"/>
        </a:ext>
      </dgm:extLst>
    </dgm:pt>
    <dgm:pt modelId="{C4D58F3F-655D-4AAD-897D-3AE18DD93758}" type="pres">
      <dgm:prSet presAssocID="{0DBAFDEE-C9D1-49AD-A24B-AEB8B2C82881}" presName="spaceRect" presStyleCnt="0"/>
      <dgm:spPr/>
    </dgm:pt>
    <dgm:pt modelId="{F2572C86-0922-4CB0-9170-DFB66F2B1A4A}" type="pres">
      <dgm:prSet presAssocID="{0DBAFDEE-C9D1-49AD-A24B-AEB8B2C82881}" presName="textRect" presStyleLbl="revTx" presStyleIdx="0" presStyleCnt="4" custScaleX="98721" custScaleY="155290">
        <dgm:presLayoutVars>
          <dgm:chMax val="1"/>
          <dgm:chPref val="1"/>
        </dgm:presLayoutVars>
      </dgm:prSet>
      <dgm:spPr/>
    </dgm:pt>
    <dgm:pt modelId="{885BEE52-F802-4146-A824-407609FEB794}" type="pres">
      <dgm:prSet presAssocID="{089B1923-BC53-4B5B-B475-C04B8BC87A69}" presName="sibTrans" presStyleLbl="sibTrans2D1" presStyleIdx="0" presStyleCnt="0"/>
      <dgm:spPr/>
    </dgm:pt>
    <dgm:pt modelId="{322B2B52-9FA8-471B-AD1E-5D8C2A8BC04D}" type="pres">
      <dgm:prSet presAssocID="{BC4D97F4-DE82-4662-A6FA-794DB0DE7047}" presName="compNode" presStyleCnt="0"/>
      <dgm:spPr/>
    </dgm:pt>
    <dgm:pt modelId="{09A1BBB4-B838-497A-ABEB-B01E581109CD}" type="pres">
      <dgm:prSet presAssocID="{BC4D97F4-DE82-4662-A6FA-794DB0DE7047}" presName="iconBgRect" presStyleLbl="bgShp" presStyleIdx="1" presStyleCnt="4"/>
      <dgm:spPr/>
    </dgm:pt>
    <dgm:pt modelId="{D55B85EA-E2A0-4C66-9A89-F3363200FEED}" type="pres">
      <dgm:prSet presAssocID="{BC4D97F4-DE82-4662-A6FA-794DB0DE7047}" presName="iconRect" presStyleLbl="node1" presStyleIdx="1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reble clef"/>
        </a:ext>
      </dgm:extLst>
    </dgm:pt>
    <dgm:pt modelId="{53C858C4-9F9D-4AE9-8A88-14223BC2FB94}" type="pres">
      <dgm:prSet presAssocID="{BC4D97F4-DE82-4662-A6FA-794DB0DE7047}" presName="spaceRect" presStyleCnt="0"/>
      <dgm:spPr/>
    </dgm:pt>
    <dgm:pt modelId="{A329BEBF-5595-48E9-8A8D-07994C293B10}" type="pres">
      <dgm:prSet presAssocID="{BC4D97F4-DE82-4662-A6FA-794DB0DE7047}" presName="textRect" presStyleLbl="revTx" presStyleIdx="1" presStyleCnt="4">
        <dgm:presLayoutVars>
          <dgm:chMax val="1"/>
          <dgm:chPref val="1"/>
        </dgm:presLayoutVars>
      </dgm:prSet>
      <dgm:spPr/>
    </dgm:pt>
    <dgm:pt modelId="{AC557D08-09B7-4115-AA35-051329A0E1D5}" type="pres">
      <dgm:prSet presAssocID="{2558DD40-9155-40DF-A93D-BFF697C18DAF}" presName="sibTrans" presStyleLbl="sibTrans2D1" presStyleIdx="0" presStyleCnt="0"/>
      <dgm:spPr/>
    </dgm:pt>
    <dgm:pt modelId="{5E5FFCDD-4130-47A1-91E4-49E803F369BF}" type="pres">
      <dgm:prSet presAssocID="{46ABFE44-86BF-4EE0-B8AC-9899B9C8A152}" presName="compNode" presStyleCnt="0"/>
      <dgm:spPr/>
    </dgm:pt>
    <dgm:pt modelId="{36D517CA-66CD-4C1D-9D95-B5BBFC0E6981}" type="pres">
      <dgm:prSet presAssocID="{46ABFE44-86BF-4EE0-B8AC-9899B9C8A152}" presName="iconBgRect" presStyleLbl="bgShp" presStyleIdx="2" presStyleCnt="4"/>
      <dgm:spPr/>
    </dgm:pt>
    <dgm:pt modelId="{40240DD3-1A06-4BDB-BD21-CFA404FB590D}" type="pres">
      <dgm:prSet presAssocID="{46ABFE44-86BF-4EE0-B8AC-9899B9C8A152}" presName="iconRect" presStyleLbl="node1" presStyleIdx="2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4358D36C-DF22-4F07-81C9-38A45F7364C6}" type="pres">
      <dgm:prSet presAssocID="{46ABFE44-86BF-4EE0-B8AC-9899B9C8A152}" presName="spaceRect" presStyleCnt="0"/>
      <dgm:spPr/>
    </dgm:pt>
    <dgm:pt modelId="{4C893927-D9DB-4A45-8895-B4D3806FE576}" type="pres">
      <dgm:prSet presAssocID="{46ABFE44-86BF-4EE0-B8AC-9899B9C8A152}" presName="textRect" presStyleLbl="revTx" presStyleIdx="2" presStyleCnt="4" custScaleX="119413" custLinFactNeighborX="6233" custLinFactNeighborY="-5843">
        <dgm:presLayoutVars>
          <dgm:chMax val="1"/>
          <dgm:chPref val="1"/>
        </dgm:presLayoutVars>
      </dgm:prSet>
      <dgm:spPr/>
    </dgm:pt>
    <dgm:pt modelId="{3E05D8D8-A433-4980-9175-A7C2039847A2}" type="pres">
      <dgm:prSet presAssocID="{CA9C050B-693A-428E-B453-00D02540D917}" presName="sibTrans" presStyleLbl="sibTrans2D1" presStyleIdx="0" presStyleCnt="0"/>
      <dgm:spPr/>
    </dgm:pt>
    <dgm:pt modelId="{CF8931C5-D108-41EA-88E4-FD57AB35C49E}" type="pres">
      <dgm:prSet presAssocID="{5887AB87-1023-45A0-93DA-C2D5124AB5E6}" presName="compNode" presStyleCnt="0"/>
      <dgm:spPr/>
    </dgm:pt>
    <dgm:pt modelId="{490245D6-51C1-4E42-A3FF-7252E2BFD3E6}" type="pres">
      <dgm:prSet presAssocID="{5887AB87-1023-45A0-93DA-C2D5124AB5E6}" presName="iconBgRect" presStyleLbl="bgShp" presStyleIdx="3" presStyleCnt="4"/>
      <dgm:spPr/>
    </dgm:pt>
    <dgm:pt modelId="{C92AD7E9-3C2F-4237-A244-B0B7474F0FDB}" type="pres">
      <dgm:prSet presAssocID="{5887AB87-1023-45A0-93DA-C2D5124AB5E6}" presName="iconRect" presStyleLbl="node1" presStyleIdx="3" presStyleCnt="4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arth Globe Americas"/>
        </a:ext>
      </dgm:extLst>
    </dgm:pt>
    <dgm:pt modelId="{A9ECA6F0-96D6-4C1C-A0E8-2D0AC49ACBB8}" type="pres">
      <dgm:prSet presAssocID="{5887AB87-1023-45A0-93DA-C2D5124AB5E6}" presName="spaceRect" presStyleCnt="0"/>
      <dgm:spPr/>
    </dgm:pt>
    <dgm:pt modelId="{F5ECCEE2-DD98-4E11-AC86-A1892422830B}" type="pres">
      <dgm:prSet presAssocID="{5887AB87-1023-45A0-93DA-C2D5124AB5E6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317F160F-2ACD-49CB-881D-3F599ADD7311}" type="presOf" srcId="{089B1923-BC53-4B5B-B475-C04B8BC87A69}" destId="{885BEE52-F802-4146-A824-407609FEB794}" srcOrd="0" destOrd="0" presId="urn:microsoft.com/office/officeart/2018/2/layout/IconCircleList"/>
    <dgm:cxn modelId="{EB6E5366-5C1B-43F3-9D89-F74B34A59DD1}" type="presOf" srcId="{0DBAFDEE-C9D1-49AD-A24B-AEB8B2C82881}" destId="{F2572C86-0922-4CB0-9170-DFB66F2B1A4A}" srcOrd="0" destOrd="0" presId="urn:microsoft.com/office/officeart/2018/2/layout/IconCircleList"/>
    <dgm:cxn modelId="{C9788968-C18C-4746-A1A5-5B569FAEACC2}" srcId="{7077612D-D892-45E4-9FF5-A9EE82EFF111}" destId="{46ABFE44-86BF-4EE0-B8AC-9899B9C8A152}" srcOrd="2" destOrd="0" parTransId="{E4EE9A57-C560-4E60-AE80-A482ABB09431}" sibTransId="{CA9C050B-693A-428E-B453-00D02540D917}"/>
    <dgm:cxn modelId="{D0C87E6D-1ABE-40BF-A9F1-07D1DE360061}" srcId="{7077612D-D892-45E4-9FF5-A9EE82EFF111}" destId="{5887AB87-1023-45A0-93DA-C2D5124AB5E6}" srcOrd="3" destOrd="0" parTransId="{85581C73-A5C1-4A30-B54C-E5E32F4F35A5}" sibTransId="{8ED54D31-BD39-4DED-95C4-CB3B51699451}"/>
    <dgm:cxn modelId="{5EAE806E-71D5-4106-A63D-E7BC911864CA}" type="presOf" srcId="{5887AB87-1023-45A0-93DA-C2D5124AB5E6}" destId="{F5ECCEE2-DD98-4E11-AC86-A1892422830B}" srcOrd="0" destOrd="0" presId="urn:microsoft.com/office/officeart/2018/2/layout/IconCircleList"/>
    <dgm:cxn modelId="{11DCCAAC-29B2-4329-96C6-81541F0B2922}" type="presOf" srcId="{CA9C050B-693A-428E-B453-00D02540D917}" destId="{3E05D8D8-A433-4980-9175-A7C2039847A2}" srcOrd="0" destOrd="0" presId="urn:microsoft.com/office/officeart/2018/2/layout/IconCircleList"/>
    <dgm:cxn modelId="{6C36FBB3-533B-4DA1-B064-97D90984620E}" type="presOf" srcId="{2558DD40-9155-40DF-A93D-BFF697C18DAF}" destId="{AC557D08-09B7-4115-AA35-051329A0E1D5}" srcOrd="0" destOrd="0" presId="urn:microsoft.com/office/officeart/2018/2/layout/IconCircleList"/>
    <dgm:cxn modelId="{1E557BD0-A92A-4585-9CD4-C8AD17CBD164}" type="presOf" srcId="{BC4D97F4-DE82-4662-A6FA-794DB0DE7047}" destId="{A329BEBF-5595-48E9-8A8D-07994C293B10}" srcOrd="0" destOrd="0" presId="urn:microsoft.com/office/officeart/2018/2/layout/IconCircleList"/>
    <dgm:cxn modelId="{AB0E27D2-849C-4B78-9FF8-79A990B70940}" srcId="{7077612D-D892-45E4-9FF5-A9EE82EFF111}" destId="{BC4D97F4-DE82-4662-A6FA-794DB0DE7047}" srcOrd="1" destOrd="0" parTransId="{1D0C4870-D4D5-4E53-9B04-2892802BF560}" sibTransId="{2558DD40-9155-40DF-A93D-BFF697C18DAF}"/>
    <dgm:cxn modelId="{B9CB60E0-8B8E-4D2B-88FE-E1953EB70BEC}" srcId="{7077612D-D892-45E4-9FF5-A9EE82EFF111}" destId="{0DBAFDEE-C9D1-49AD-A24B-AEB8B2C82881}" srcOrd="0" destOrd="0" parTransId="{C36A856E-7A2A-4C3F-AC71-858F54E6FAC2}" sibTransId="{089B1923-BC53-4B5B-B475-C04B8BC87A69}"/>
    <dgm:cxn modelId="{1FE161E0-AEA4-4ACE-869F-753E07FA690E}" type="presOf" srcId="{7077612D-D892-45E4-9FF5-A9EE82EFF111}" destId="{9D8F2257-7704-4737-AE17-75158CCE8527}" srcOrd="0" destOrd="0" presId="urn:microsoft.com/office/officeart/2018/2/layout/IconCircleList"/>
    <dgm:cxn modelId="{F1EA2BE5-1F06-48DB-B986-A40B51B3C19C}" type="presOf" srcId="{46ABFE44-86BF-4EE0-B8AC-9899B9C8A152}" destId="{4C893927-D9DB-4A45-8895-B4D3806FE576}" srcOrd="0" destOrd="0" presId="urn:microsoft.com/office/officeart/2018/2/layout/IconCircleList"/>
    <dgm:cxn modelId="{8EF44C90-AF91-47A4-AF6F-22A5A03BAC0E}" type="presParOf" srcId="{9D8F2257-7704-4737-AE17-75158CCE8527}" destId="{6FB16F9C-212A-4253-A61B-9399945F4D36}" srcOrd="0" destOrd="0" presId="urn:microsoft.com/office/officeart/2018/2/layout/IconCircleList"/>
    <dgm:cxn modelId="{9A3FA675-DF6E-4B3C-9D74-F9C0CD244F03}" type="presParOf" srcId="{6FB16F9C-212A-4253-A61B-9399945F4D36}" destId="{5063F3CF-E6D6-4804-8681-3D56BDD72EF8}" srcOrd="0" destOrd="0" presId="urn:microsoft.com/office/officeart/2018/2/layout/IconCircleList"/>
    <dgm:cxn modelId="{8F0EC7FA-87A7-4134-A44D-49DEF7A90CC9}" type="presParOf" srcId="{5063F3CF-E6D6-4804-8681-3D56BDD72EF8}" destId="{01D6B080-E274-4B52-96B9-E215B2BD479B}" srcOrd="0" destOrd="0" presId="urn:microsoft.com/office/officeart/2018/2/layout/IconCircleList"/>
    <dgm:cxn modelId="{F64D5F27-C009-4103-8C47-BA1960655B2B}" type="presParOf" srcId="{5063F3CF-E6D6-4804-8681-3D56BDD72EF8}" destId="{96FFEBC7-6276-44D0-A6E7-B88449895CAD}" srcOrd="1" destOrd="0" presId="urn:microsoft.com/office/officeart/2018/2/layout/IconCircleList"/>
    <dgm:cxn modelId="{8F9B33D7-27AD-4163-9140-6AFC89E26382}" type="presParOf" srcId="{5063F3CF-E6D6-4804-8681-3D56BDD72EF8}" destId="{C4D58F3F-655D-4AAD-897D-3AE18DD93758}" srcOrd="2" destOrd="0" presId="urn:microsoft.com/office/officeart/2018/2/layout/IconCircleList"/>
    <dgm:cxn modelId="{5470789F-BB04-469E-82D7-341C54DF3CC1}" type="presParOf" srcId="{5063F3CF-E6D6-4804-8681-3D56BDD72EF8}" destId="{F2572C86-0922-4CB0-9170-DFB66F2B1A4A}" srcOrd="3" destOrd="0" presId="urn:microsoft.com/office/officeart/2018/2/layout/IconCircleList"/>
    <dgm:cxn modelId="{316271CB-884D-4F30-BBFA-BAE62F8F8FA5}" type="presParOf" srcId="{6FB16F9C-212A-4253-A61B-9399945F4D36}" destId="{885BEE52-F802-4146-A824-407609FEB794}" srcOrd="1" destOrd="0" presId="urn:microsoft.com/office/officeart/2018/2/layout/IconCircleList"/>
    <dgm:cxn modelId="{E8E3181B-DA25-4062-A2FC-47C65BBD3B8F}" type="presParOf" srcId="{6FB16F9C-212A-4253-A61B-9399945F4D36}" destId="{322B2B52-9FA8-471B-AD1E-5D8C2A8BC04D}" srcOrd="2" destOrd="0" presId="urn:microsoft.com/office/officeart/2018/2/layout/IconCircleList"/>
    <dgm:cxn modelId="{F154CA18-FD5A-4BB0-9269-0AF7F648F9AD}" type="presParOf" srcId="{322B2B52-9FA8-471B-AD1E-5D8C2A8BC04D}" destId="{09A1BBB4-B838-497A-ABEB-B01E581109CD}" srcOrd="0" destOrd="0" presId="urn:microsoft.com/office/officeart/2018/2/layout/IconCircleList"/>
    <dgm:cxn modelId="{B64CBBE4-0F46-4924-B257-101514EF8B17}" type="presParOf" srcId="{322B2B52-9FA8-471B-AD1E-5D8C2A8BC04D}" destId="{D55B85EA-E2A0-4C66-9A89-F3363200FEED}" srcOrd="1" destOrd="0" presId="urn:microsoft.com/office/officeart/2018/2/layout/IconCircleList"/>
    <dgm:cxn modelId="{FDD5FE97-83B6-41C1-8E40-82426AE9A40E}" type="presParOf" srcId="{322B2B52-9FA8-471B-AD1E-5D8C2A8BC04D}" destId="{53C858C4-9F9D-4AE9-8A88-14223BC2FB94}" srcOrd="2" destOrd="0" presId="urn:microsoft.com/office/officeart/2018/2/layout/IconCircleList"/>
    <dgm:cxn modelId="{962CC2EB-AA70-402D-92A9-CAF24193DD71}" type="presParOf" srcId="{322B2B52-9FA8-471B-AD1E-5D8C2A8BC04D}" destId="{A329BEBF-5595-48E9-8A8D-07994C293B10}" srcOrd="3" destOrd="0" presId="urn:microsoft.com/office/officeart/2018/2/layout/IconCircleList"/>
    <dgm:cxn modelId="{B98A869C-4298-443E-BA86-359B57D53FDC}" type="presParOf" srcId="{6FB16F9C-212A-4253-A61B-9399945F4D36}" destId="{AC557D08-09B7-4115-AA35-051329A0E1D5}" srcOrd="3" destOrd="0" presId="urn:microsoft.com/office/officeart/2018/2/layout/IconCircleList"/>
    <dgm:cxn modelId="{6B3E70B7-1A6B-417A-B0F2-F494A769BA05}" type="presParOf" srcId="{6FB16F9C-212A-4253-A61B-9399945F4D36}" destId="{5E5FFCDD-4130-47A1-91E4-49E803F369BF}" srcOrd="4" destOrd="0" presId="urn:microsoft.com/office/officeart/2018/2/layout/IconCircleList"/>
    <dgm:cxn modelId="{5DBD34E4-21E0-46C2-971D-DAD832516A9F}" type="presParOf" srcId="{5E5FFCDD-4130-47A1-91E4-49E803F369BF}" destId="{36D517CA-66CD-4C1D-9D95-B5BBFC0E6981}" srcOrd="0" destOrd="0" presId="urn:microsoft.com/office/officeart/2018/2/layout/IconCircleList"/>
    <dgm:cxn modelId="{CEBC0434-DA67-42B3-8A52-CD2021C0F5CC}" type="presParOf" srcId="{5E5FFCDD-4130-47A1-91E4-49E803F369BF}" destId="{40240DD3-1A06-4BDB-BD21-CFA404FB590D}" srcOrd="1" destOrd="0" presId="urn:microsoft.com/office/officeart/2018/2/layout/IconCircleList"/>
    <dgm:cxn modelId="{8543AD60-D9C9-44F7-B171-010AC4DDAFCE}" type="presParOf" srcId="{5E5FFCDD-4130-47A1-91E4-49E803F369BF}" destId="{4358D36C-DF22-4F07-81C9-38A45F7364C6}" srcOrd="2" destOrd="0" presId="urn:microsoft.com/office/officeart/2018/2/layout/IconCircleList"/>
    <dgm:cxn modelId="{E5757A89-4A77-4945-A5FD-25F7AAD8D476}" type="presParOf" srcId="{5E5FFCDD-4130-47A1-91E4-49E803F369BF}" destId="{4C893927-D9DB-4A45-8895-B4D3806FE576}" srcOrd="3" destOrd="0" presId="urn:microsoft.com/office/officeart/2018/2/layout/IconCircleList"/>
    <dgm:cxn modelId="{6FB0BF05-96FA-4336-8F04-DEEB3A152D7A}" type="presParOf" srcId="{6FB16F9C-212A-4253-A61B-9399945F4D36}" destId="{3E05D8D8-A433-4980-9175-A7C2039847A2}" srcOrd="5" destOrd="0" presId="urn:microsoft.com/office/officeart/2018/2/layout/IconCircleList"/>
    <dgm:cxn modelId="{9F25708F-5D1B-47BE-B3E7-3976D71CD57A}" type="presParOf" srcId="{6FB16F9C-212A-4253-A61B-9399945F4D36}" destId="{CF8931C5-D108-41EA-88E4-FD57AB35C49E}" srcOrd="6" destOrd="0" presId="urn:microsoft.com/office/officeart/2018/2/layout/IconCircleList"/>
    <dgm:cxn modelId="{5BA6FCDB-5DB7-4AF5-B70E-5238E19197EC}" type="presParOf" srcId="{CF8931C5-D108-41EA-88E4-FD57AB35C49E}" destId="{490245D6-51C1-4E42-A3FF-7252E2BFD3E6}" srcOrd="0" destOrd="0" presId="urn:microsoft.com/office/officeart/2018/2/layout/IconCircleList"/>
    <dgm:cxn modelId="{059A3600-A3EE-464F-A589-5DE830D3BB13}" type="presParOf" srcId="{CF8931C5-D108-41EA-88E4-FD57AB35C49E}" destId="{C92AD7E9-3C2F-4237-A244-B0B7474F0FDB}" srcOrd="1" destOrd="0" presId="urn:microsoft.com/office/officeart/2018/2/layout/IconCircleList"/>
    <dgm:cxn modelId="{329EA958-1ACD-4A11-BFC3-AE6257422EB7}" type="presParOf" srcId="{CF8931C5-D108-41EA-88E4-FD57AB35C49E}" destId="{A9ECA6F0-96D6-4C1C-A0E8-2D0AC49ACBB8}" srcOrd="2" destOrd="0" presId="urn:microsoft.com/office/officeart/2018/2/layout/IconCircleList"/>
    <dgm:cxn modelId="{8268B59C-18B3-4160-BE3D-D1D6B0B08B8E}" type="presParOf" srcId="{CF8931C5-D108-41EA-88E4-FD57AB35C49E}" destId="{F5ECCEE2-DD98-4E11-AC86-A1892422830B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A43CDC3-92E1-48B8-ACBA-BC15C39B7AD3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ABCE83C-44A6-4016-85AF-C2273E129B15}">
      <dgm:prSet/>
      <dgm:spPr/>
      <dgm:t>
        <a:bodyPr/>
        <a:lstStyle/>
        <a:p>
          <a:r>
            <a:rPr lang="en-GB"/>
            <a:t>Really important to ensure solid unison singing first.</a:t>
          </a:r>
          <a:endParaRPr lang="en-US"/>
        </a:p>
      </dgm:t>
    </dgm:pt>
    <dgm:pt modelId="{7C3162C4-B92D-4119-BA14-88D48207F604}" type="parTrans" cxnId="{70420474-65AF-424E-BE68-8CE6267D7544}">
      <dgm:prSet/>
      <dgm:spPr/>
      <dgm:t>
        <a:bodyPr/>
        <a:lstStyle/>
        <a:p>
          <a:endParaRPr lang="en-US"/>
        </a:p>
      </dgm:t>
    </dgm:pt>
    <dgm:pt modelId="{8EEF1CD2-B55C-4838-A639-6924AD8C78E7}" type="sibTrans" cxnId="{70420474-65AF-424E-BE68-8CE6267D7544}">
      <dgm:prSet/>
      <dgm:spPr/>
      <dgm:t>
        <a:bodyPr/>
        <a:lstStyle/>
        <a:p>
          <a:endParaRPr lang="en-US"/>
        </a:p>
      </dgm:t>
    </dgm:pt>
    <dgm:pt modelId="{53A353AA-81BA-454E-93C6-6AEDD8752749}">
      <dgm:prSet/>
      <dgm:spPr/>
      <dgm:t>
        <a:bodyPr/>
        <a:lstStyle/>
        <a:p>
          <a:r>
            <a:rPr lang="en-GB"/>
            <a:t>Take time with each phrase to learn and embed accurately</a:t>
          </a:r>
          <a:endParaRPr lang="en-US"/>
        </a:p>
      </dgm:t>
    </dgm:pt>
    <dgm:pt modelId="{76D93F0B-E925-4C20-BE93-F7F866917569}" type="parTrans" cxnId="{6CB823B8-FCE6-4BA0-81BB-D5B91F946A51}">
      <dgm:prSet/>
      <dgm:spPr/>
      <dgm:t>
        <a:bodyPr/>
        <a:lstStyle/>
        <a:p>
          <a:endParaRPr lang="en-US"/>
        </a:p>
      </dgm:t>
    </dgm:pt>
    <dgm:pt modelId="{F18B4FD5-0FD4-4281-BCD5-2B0F603C40AE}" type="sibTrans" cxnId="{6CB823B8-FCE6-4BA0-81BB-D5B91F946A51}">
      <dgm:prSet/>
      <dgm:spPr/>
      <dgm:t>
        <a:bodyPr/>
        <a:lstStyle/>
        <a:p>
          <a:endParaRPr lang="en-US"/>
        </a:p>
      </dgm:t>
    </dgm:pt>
    <dgm:pt modelId="{C34B9BE5-09D3-43E2-9A9F-6D6BB18E6AD8}">
      <dgm:prSet/>
      <dgm:spPr/>
      <dgm:t>
        <a:bodyPr/>
        <a:lstStyle/>
        <a:p>
          <a:r>
            <a:rPr lang="en-GB"/>
            <a:t>Use gesture and physical shape to follow the line of the music – help internalise the shape of each phrase</a:t>
          </a:r>
          <a:endParaRPr lang="en-US"/>
        </a:p>
      </dgm:t>
    </dgm:pt>
    <dgm:pt modelId="{EF34A861-F129-42B9-99D9-A0731A161E99}" type="parTrans" cxnId="{841AA478-203B-4DA2-B73C-05CF19E7C753}">
      <dgm:prSet/>
      <dgm:spPr/>
      <dgm:t>
        <a:bodyPr/>
        <a:lstStyle/>
        <a:p>
          <a:endParaRPr lang="en-US"/>
        </a:p>
      </dgm:t>
    </dgm:pt>
    <dgm:pt modelId="{02003821-AE74-45BF-8D3B-9355C2401198}" type="sibTrans" cxnId="{841AA478-203B-4DA2-B73C-05CF19E7C753}">
      <dgm:prSet/>
      <dgm:spPr/>
      <dgm:t>
        <a:bodyPr/>
        <a:lstStyle/>
        <a:p>
          <a:endParaRPr lang="en-US"/>
        </a:p>
      </dgm:t>
    </dgm:pt>
    <dgm:pt modelId="{0AB12BFB-8CB7-46E1-B4F7-B8CB2BD11985}">
      <dgm:prSet/>
      <dgm:spPr/>
      <dgm:t>
        <a:bodyPr/>
        <a:lstStyle/>
        <a:p>
          <a:r>
            <a:rPr lang="en-GB"/>
            <a:t>Make sure there is a strong pulse kept throughout. There needs to be a solid foundation to build your round on, otherwise it will be musical chaos..! (Try Everybody Clap as a good warm up for pulse keeping that also happens to be a round!!)</a:t>
          </a:r>
          <a:endParaRPr lang="en-US"/>
        </a:p>
      </dgm:t>
    </dgm:pt>
    <dgm:pt modelId="{92EEBAC9-8AA1-40C4-A263-20D3BED9DB52}" type="parTrans" cxnId="{FB9ACBB7-3C0C-4452-9766-DB85FA0DEF97}">
      <dgm:prSet/>
      <dgm:spPr/>
      <dgm:t>
        <a:bodyPr/>
        <a:lstStyle/>
        <a:p>
          <a:endParaRPr lang="en-US"/>
        </a:p>
      </dgm:t>
    </dgm:pt>
    <dgm:pt modelId="{1A0E505A-3BB7-46B7-A3F6-60482599D354}" type="sibTrans" cxnId="{FB9ACBB7-3C0C-4452-9766-DB85FA0DEF97}">
      <dgm:prSet/>
      <dgm:spPr/>
      <dgm:t>
        <a:bodyPr/>
        <a:lstStyle/>
        <a:p>
          <a:endParaRPr lang="en-US"/>
        </a:p>
      </dgm:t>
    </dgm:pt>
    <dgm:pt modelId="{22D6D7C3-34F6-EF4F-9252-B19068CC27F3}" type="pres">
      <dgm:prSet presAssocID="{2A43CDC3-92E1-48B8-ACBA-BC15C39B7AD3}" presName="linear" presStyleCnt="0">
        <dgm:presLayoutVars>
          <dgm:animLvl val="lvl"/>
          <dgm:resizeHandles val="exact"/>
        </dgm:presLayoutVars>
      </dgm:prSet>
      <dgm:spPr/>
    </dgm:pt>
    <dgm:pt modelId="{FBF010A5-F25C-D148-B894-B250BF6F193D}" type="pres">
      <dgm:prSet presAssocID="{5ABCE83C-44A6-4016-85AF-C2273E129B15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689EAD9D-E4AC-0A40-BBF9-B6BFF173E890}" type="pres">
      <dgm:prSet presAssocID="{8EEF1CD2-B55C-4838-A639-6924AD8C78E7}" presName="spacer" presStyleCnt="0"/>
      <dgm:spPr/>
    </dgm:pt>
    <dgm:pt modelId="{0206E89A-BE21-C745-A757-4039B8897CE4}" type="pres">
      <dgm:prSet presAssocID="{53A353AA-81BA-454E-93C6-6AEDD875274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D1A6948B-56C8-554E-82E7-05ACD7A6A562}" type="pres">
      <dgm:prSet presAssocID="{F18B4FD5-0FD4-4281-BCD5-2B0F603C40AE}" presName="spacer" presStyleCnt="0"/>
      <dgm:spPr/>
    </dgm:pt>
    <dgm:pt modelId="{3447AD7B-79C8-1049-BD11-B95DE9B0BF7F}" type="pres">
      <dgm:prSet presAssocID="{C34B9BE5-09D3-43E2-9A9F-6D6BB18E6AD8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3F9AEA27-8924-8E4F-B42F-4A722E126A48}" type="pres">
      <dgm:prSet presAssocID="{02003821-AE74-45BF-8D3B-9355C2401198}" presName="spacer" presStyleCnt="0"/>
      <dgm:spPr/>
    </dgm:pt>
    <dgm:pt modelId="{B3F9D5D1-15C9-2848-802A-97E8FE9CA9B4}" type="pres">
      <dgm:prSet presAssocID="{0AB12BFB-8CB7-46E1-B4F7-B8CB2BD11985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38965433-3E11-924B-91EF-88DB160BFDA5}" type="presOf" srcId="{5ABCE83C-44A6-4016-85AF-C2273E129B15}" destId="{FBF010A5-F25C-D148-B894-B250BF6F193D}" srcOrd="0" destOrd="0" presId="urn:microsoft.com/office/officeart/2005/8/layout/vList2"/>
    <dgm:cxn modelId="{87904F44-E0F2-E542-BEF0-2A3EF1342FE3}" type="presOf" srcId="{53A353AA-81BA-454E-93C6-6AEDD8752749}" destId="{0206E89A-BE21-C745-A757-4039B8897CE4}" srcOrd="0" destOrd="0" presId="urn:microsoft.com/office/officeart/2005/8/layout/vList2"/>
    <dgm:cxn modelId="{979CAB4D-B91E-3942-B909-5631CE2D5E25}" type="presOf" srcId="{2A43CDC3-92E1-48B8-ACBA-BC15C39B7AD3}" destId="{22D6D7C3-34F6-EF4F-9252-B19068CC27F3}" srcOrd="0" destOrd="0" presId="urn:microsoft.com/office/officeart/2005/8/layout/vList2"/>
    <dgm:cxn modelId="{70420474-65AF-424E-BE68-8CE6267D7544}" srcId="{2A43CDC3-92E1-48B8-ACBA-BC15C39B7AD3}" destId="{5ABCE83C-44A6-4016-85AF-C2273E129B15}" srcOrd="0" destOrd="0" parTransId="{7C3162C4-B92D-4119-BA14-88D48207F604}" sibTransId="{8EEF1CD2-B55C-4838-A639-6924AD8C78E7}"/>
    <dgm:cxn modelId="{841AA478-203B-4DA2-B73C-05CF19E7C753}" srcId="{2A43CDC3-92E1-48B8-ACBA-BC15C39B7AD3}" destId="{C34B9BE5-09D3-43E2-9A9F-6D6BB18E6AD8}" srcOrd="2" destOrd="0" parTransId="{EF34A861-F129-42B9-99D9-A0731A161E99}" sibTransId="{02003821-AE74-45BF-8D3B-9355C2401198}"/>
    <dgm:cxn modelId="{EE08F47E-7A8B-6F48-BFCE-1261B73B0253}" type="presOf" srcId="{C34B9BE5-09D3-43E2-9A9F-6D6BB18E6AD8}" destId="{3447AD7B-79C8-1049-BD11-B95DE9B0BF7F}" srcOrd="0" destOrd="0" presId="urn:microsoft.com/office/officeart/2005/8/layout/vList2"/>
    <dgm:cxn modelId="{B0328B9F-843A-0C49-B660-19A2FEBA221C}" type="presOf" srcId="{0AB12BFB-8CB7-46E1-B4F7-B8CB2BD11985}" destId="{B3F9D5D1-15C9-2848-802A-97E8FE9CA9B4}" srcOrd="0" destOrd="0" presId="urn:microsoft.com/office/officeart/2005/8/layout/vList2"/>
    <dgm:cxn modelId="{FB9ACBB7-3C0C-4452-9766-DB85FA0DEF97}" srcId="{2A43CDC3-92E1-48B8-ACBA-BC15C39B7AD3}" destId="{0AB12BFB-8CB7-46E1-B4F7-B8CB2BD11985}" srcOrd="3" destOrd="0" parTransId="{92EEBAC9-8AA1-40C4-A263-20D3BED9DB52}" sibTransId="{1A0E505A-3BB7-46B7-A3F6-60482599D354}"/>
    <dgm:cxn modelId="{6CB823B8-FCE6-4BA0-81BB-D5B91F946A51}" srcId="{2A43CDC3-92E1-48B8-ACBA-BC15C39B7AD3}" destId="{53A353AA-81BA-454E-93C6-6AEDD8752749}" srcOrd="1" destOrd="0" parTransId="{76D93F0B-E925-4C20-BE93-F7F866917569}" sibTransId="{F18B4FD5-0FD4-4281-BCD5-2B0F603C40AE}"/>
    <dgm:cxn modelId="{85DB48D7-3E8E-DA4E-8CCA-703819CF86A2}" type="presParOf" srcId="{22D6D7C3-34F6-EF4F-9252-B19068CC27F3}" destId="{FBF010A5-F25C-D148-B894-B250BF6F193D}" srcOrd="0" destOrd="0" presId="urn:microsoft.com/office/officeart/2005/8/layout/vList2"/>
    <dgm:cxn modelId="{FF17E4C9-79D5-6A43-ADD5-76DDC6C1B76A}" type="presParOf" srcId="{22D6D7C3-34F6-EF4F-9252-B19068CC27F3}" destId="{689EAD9D-E4AC-0A40-BBF9-B6BFF173E890}" srcOrd="1" destOrd="0" presId="urn:microsoft.com/office/officeart/2005/8/layout/vList2"/>
    <dgm:cxn modelId="{EE571109-1F64-BF41-9817-50C23BE65A32}" type="presParOf" srcId="{22D6D7C3-34F6-EF4F-9252-B19068CC27F3}" destId="{0206E89A-BE21-C745-A757-4039B8897CE4}" srcOrd="2" destOrd="0" presId="urn:microsoft.com/office/officeart/2005/8/layout/vList2"/>
    <dgm:cxn modelId="{A6CF7365-2A98-274E-A677-892A230F4E8F}" type="presParOf" srcId="{22D6D7C3-34F6-EF4F-9252-B19068CC27F3}" destId="{D1A6948B-56C8-554E-82E7-05ACD7A6A562}" srcOrd="3" destOrd="0" presId="urn:microsoft.com/office/officeart/2005/8/layout/vList2"/>
    <dgm:cxn modelId="{9A723BB4-FC9C-6B48-B9A3-EDCEA4F3224C}" type="presParOf" srcId="{22D6D7C3-34F6-EF4F-9252-B19068CC27F3}" destId="{3447AD7B-79C8-1049-BD11-B95DE9B0BF7F}" srcOrd="4" destOrd="0" presId="urn:microsoft.com/office/officeart/2005/8/layout/vList2"/>
    <dgm:cxn modelId="{D8DBC06A-138F-7144-B63C-1E8EB0335028}" type="presParOf" srcId="{22D6D7C3-34F6-EF4F-9252-B19068CC27F3}" destId="{3F9AEA27-8924-8E4F-B42F-4A722E126A48}" srcOrd="5" destOrd="0" presId="urn:microsoft.com/office/officeart/2005/8/layout/vList2"/>
    <dgm:cxn modelId="{0836F0B0-CB8C-E548-9A2A-BF3763675AE6}" type="presParOf" srcId="{22D6D7C3-34F6-EF4F-9252-B19068CC27F3}" destId="{B3F9D5D1-15C9-2848-802A-97E8FE9CA9B4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5B49A48-81BC-474E-A79D-A1441C76C321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73B74376-FA8C-4C98-9878-F0FC176DCE6F}">
      <dgm:prSet/>
      <dgm:spPr/>
      <dgm:t>
        <a:bodyPr/>
        <a:lstStyle/>
        <a:p>
          <a:r>
            <a:rPr lang="en-GB" dirty="0"/>
            <a:t>Start with a 2 part round – understand clearly where the entrance point is for the second part, and show with a clear gesture when it is time for the second part to start. Equally ensure a clear gesture when it is time for each part to stop..! </a:t>
          </a:r>
          <a:endParaRPr lang="en-US" dirty="0"/>
        </a:p>
      </dgm:t>
    </dgm:pt>
    <dgm:pt modelId="{CF0A587C-12F8-4415-8B4C-44C4461740EF}" type="parTrans" cxnId="{0735A032-01A8-46BE-88CD-C41063590278}">
      <dgm:prSet/>
      <dgm:spPr/>
      <dgm:t>
        <a:bodyPr/>
        <a:lstStyle/>
        <a:p>
          <a:endParaRPr lang="en-US"/>
        </a:p>
      </dgm:t>
    </dgm:pt>
    <dgm:pt modelId="{C05AB227-D693-40EC-A4FF-D5F53C24C1BF}" type="sibTrans" cxnId="{0735A032-01A8-46BE-88CD-C41063590278}">
      <dgm:prSet/>
      <dgm:spPr/>
      <dgm:t>
        <a:bodyPr/>
        <a:lstStyle/>
        <a:p>
          <a:endParaRPr lang="en-US"/>
        </a:p>
      </dgm:t>
    </dgm:pt>
    <dgm:pt modelId="{59159C62-198F-47C1-ACC1-E7C225814B8F}">
      <dgm:prSet/>
      <dgm:spPr/>
      <dgm:t>
        <a:bodyPr/>
        <a:lstStyle/>
        <a:p>
          <a:r>
            <a:rPr lang="en-GB"/>
            <a:t>Enlist the help of confident students to act as song leaders for each part to help you having to juggle all the parts yourself… </a:t>
          </a:r>
          <a:endParaRPr lang="en-US"/>
        </a:p>
      </dgm:t>
    </dgm:pt>
    <dgm:pt modelId="{85949B67-BC5F-493D-AFB1-FA8A8F4A20A7}" type="parTrans" cxnId="{49CD6A2D-6957-415C-A9DE-5319C0585BAA}">
      <dgm:prSet/>
      <dgm:spPr/>
      <dgm:t>
        <a:bodyPr/>
        <a:lstStyle/>
        <a:p>
          <a:endParaRPr lang="en-US"/>
        </a:p>
      </dgm:t>
    </dgm:pt>
    <dgm:pt modelId="{ED4127A3-E93D-482E-B9FD-F1C06560A9F1}" type="sibTrans" cxnId="{49CD6A2D-6957-415C-A9DE-5319C0585BAA}">
      <dgm:prSet/>
      <dgm:spPr/>
      <dgm:t>
        <a:bodyPr/>
        <a:lstStyle/>
        <a:p>
          <a:endParaRPr lang="en-US"/>
        </a:p>
      </dgm:t>
    </dgm:pt>
    <dgm:pt modelId="{205B362A-4DE0-41B9-B559-BA4D79693F1E}">
      <dgm:prSet/>
      <dgm:spPr/>
      <dgm:t>
        <a:bodyPr/>
        <a:lstStyle/>
        <a:p>
          <a:r>
            <a:rPr lang="en-GB"/>
            <a:t>Build up from 2 part to 3 part to eventually a 4 part round. Take time and ensure each part is established and happy before splitting again. This can take weeks, and that’s ok. </a:t>
          </a:r>
          <a:endParaRPr lang="en-US"/>
        </a:p>
      </dgm:t>
    </dgm:pt>
    <dgm:pt modelId="{122408F7-5A5B-4485-AC0E-50243AAAF915}" type="parTrans" cxnId="{BF0005A4-FE1C-42BB-A472-4FF469435002}">
      <dgm:prSet/>
      <dgm:spPr/>
      <dgm:t>
        <a:bodyPr/>
        <a:lstStyle/>
        <a:p>
          <a:endParaRPr lang="en-US"/>
        </a:p>
      </dgm:t>
    </dgm:pt>
    <dgm:pt modelId="{B53A3491-29E2-4EFC-8FBF-3E7191721753}" type="sibTrans" cxnId="{BF0005A4-FE1C-42BB-A472-4FF469435002}">
      <dgm:prSet/>
      <dgm:spPr/>
      <dgm:t>
        <a:bodyPr/>
        <a:lstStyle/>
        <a:p>
          <a:endParaRPr lang="en-US"/>
        </a:p>
      </dgm:t>
    </dgm:pt>
    <dgm:pt modelId="{04C089DD-F9E8-4CB8-9F6E-C604912283BE}">
      <dgm:prSet/>
      <dgm:spPr/>
      <dgm:t>
        <a:bodyPr/>
        <a:lstStyle/>
        <a:p>
          <a:r>
            <a:rPr lang="en-GB"/>
            <a:t>Great for singing assemblies – teach the unison melody in class music lessons –use singing assembly as a chance to take advantage of more voices to create a round. </a:t>
          </a:r>
          <a:endParaRPr lang="en-US"/>
        </a:p>
      </dgm:t>
    </dgm:pt>
    <dgm:pt modelId="{B99C2BDB-ACA1-4228-B98A-F39DA06427A8}" type="parTrans" cxnId="{6A0FFA79-349F-4AC2-A885-59FF35096845}">
      <dgm:prSet/>
      <dgm:spPr/>
      <dgm:t>
        <a:bodyPr/>
        <a:lstStyle/>
        <a:p>
          <a:endParaRPr lang="en-US"/>
        </a:p>
      </dgm:t>
    </dgm:pt>
    <dgm:pt modelId="{5BA01D76-6B14-447C-B92C-FB5E4B4FC71B}" type="sibTrans" cxnId="{6A0FFA79-349F-4AC2-A885-59FF35096845}">
      <dgm:prSet/>
      <dgm:spPr/>
      <dgm:t>
        <a:bodyPr/>
        <a:lstStyle/>
        <a:p>
          <a:endParaRPr lang="en-US"/>
        </a:p>
      </dgm:t>
    </dgm:pt>
    <dgm:pt modelId="{0AC5FD71-3E69-4D3C-A948-FB4A5613D939}">
      <dgm:prSet/>
      <dgm:spPr/>
      <dgm:t>
        <a:bodyPr/>
        <a:lstStyle/>
        <a:p>
          <a:r>
            <a:rPr lang="en-GB"/>
            <a:t>You can create an additional dimension to a round by taking one of the lines and repeating it as an ostinato, either vocally or on an instrument. </a:t>
          </a:r>
          <a:endParaRPr lang="en-US"/>
        </a:p>
      </dgm:t>
    </dgm:pt>
    <dgm:pt modelId="{B2AE6E1B-D4A6-4B68-8EEF-B13309EFECF8}" type="parTrans" cxnId="{C832CB72-CA84-4E37-9C7D-C61DD1FAEDDB}">
      <dgm:prSet/>
      <dgm:spPr/>
      <dgm:t>
        <a:bodyPr/>
        <a:lstStyle/>
        <a:p>
          <a:endParaRPr lang="en-US"/>
        </a:p>
      </dgm:t>
    </dgm:pt>
    <dgm:pt modelId="{2FD91925-F6C1-41FC-B0CA-1A12B6096053}" type="sibTrans" cxnId="{C832CB72-CA84-4E37-9C7D-C61DD1FAEDDB}">
      <dgm:prSet/>
      <dgm:spPr/>
      <dgm:t>
        <a:bodyPr/>
        <a:lstStyle/>
        <a:p>
          <a:endParaRPr lang="en-US"/>
        </a:p>
      </dgm:t>
    </dgm:pt>
    <dgm:pt modelId="{3CF65E48-9649-42F3-82A3-2CAE32AF431D}" type="pres">
      <dgm:prSet presAssocID="{35B49A48-81BC-474E-A79D-A1441C76C321}" presName="root" presStyleCnt="0">
        <dgm:presLayoutVars>
          <dgm:dir/>
          <dgm:resizeHandles val="exact"/>
        </dgm:presLayoutVars>
      </dgm:prSet>
      <dgm:spPr/>
    </dgm:pt>
    <dgm:pt modelId="{B0800D24-704B-44CB-ABB5-1A6AACC21E3B}" type="pres">
      <dgm:prSet presAssocID="{73B74376-FA8C-4C98-9878-F0FC176DCE6F}" presName="compNode" presStyleCnt="0"/>
      <dgm:spPr/>
    </dgm:pt>
    <dgm:pt modelId="{7A7CF3DC-1F88-49DC-91B6-FB78706FBB36}" type="pres">
      <dgm:prSet presAssocID="{73B74376-FA8C-4C98-9878-F0FC176DCE6F}" presName="bgRect" presStyleLbl="bgShp" presStyleIdx="0" presStyleCnt="5"/>
      <dgm:spPr/>
    </dgm:pt>
    <dgm:pt modelId="{7A7E41F2-51DB-4A5E-AB28-A85551B2CE99}" type="pres">
      <dgm:prSet presAssocID="{73B74376-FA8C-4C98-9878-F0FC176DCE6F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vron Arrows"/>
        </a:ext>
      </dgm:extLst>
    </dgm:pt>
    <dgm:pt modelId="{8F71D54F-E922-4C72-A61D-9E25A7F7540E}" type="pres">
      <dgm:prSet presAssocID="{73B74376-FA8C-4C98-9878-F0FC176DCE6F}" presName="spaceRect" presStyleCnt="0"/>
      <dgm:spPr/>
    </dgm:pt>
    <dgm:pt modelId="{97C275DE-8FE5-44A9-9006-FE56ECA7FBC6}" type="pres">
      <dgm:prSet presAssocID="{73B74376-FA8C-4C98-9878-F0FC176DCE6F}" presName="parTx" presStyleLbl="revTx" presStyleIdx="0" presStyleCnt="5">
        <dgm:presLayoutVars>
          <dgm:chMax val="0"/>
          <dgm:chPref val="0"/>
        </dgm:presLayoutVars>
      </dgm:prSet>
      <dgm:spPr/>
    </dgm:pt>
    <dgm:pt modelId="{59957593-B9E4-4442-AC8A-4F8F6680EDC1}" type="pres">
      <dgm:prSet presAssocID="{C05AB227-D693-40EC-A4FF-D5F53C24C1BF}" presName="sibTrans" presStyleCnt="0"/>
      <dgm:spPr/>
    </dgm:pt>
    <dgm:pt modelId="{6B400B09-7A1B-40A1-858F-A76A98E08DBD}" type="pres">
      <dgm:prSet presAssocID="{59159C62-198F-47C1-ACC1-E7C225814B8F}" presName="compNode" presStyleCnt="0"/>
      <dgm:spPr/>
    </dgm:pt>
    <dgm:pt modelId="{3A345AF6-62BD-4F4A-AD10-7E07A4987E56}" type="pres">
      <dgm:prSet presAssocID="{59159C62-198F-47C1-ACC1-E7C225814B8F}" presName="bgRect" presStyleLbl="bgShp" presStyleIdx="1" presStyleCnt="5"/>
      <dgm:spPr/>
    </dgm:pt>
    <dgm:pt modelId="{160F82BB-7826-4C90-9306-9F64BB88C27F}" type="pres">
      <dgm:prSet presAssocID="{59159C62-198F-47C1-ACC1-E7C225814B8F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rum Set"/>
        </a:ext>
      </dgm:extLst>
    </dgm:pt>
    <dgm:pt modelId="{76411200-6268-4D39-94A0-C73360975252}" type="pres">
      <dgm:prSet presAssocID="{59159C62-198F-47C1-ACC1-E7C225814B8F}" presName="spaceRect" presStyleCnt="0"/>
      <dgm:spPr/>
    </dgm:pt>
    <dgm:pt modelId="{A602C9E5-2839-42D1-9F6F-297127FBD144}" type="pres">
      <dgm:prSet presAssocID="{59159C62-198F-47C1-ACC1-E7C225814B8F}" presName="parTx" presStyleLbl="revTx" presStyleIdx="1" presStyleCnt="5">
        <dgm:presLayoutVars>
          <dgm:chMax val="0"/>
          <dgm:chPref val="0"/>
        </dgm:presLayoutVars>
      </dgm:prSet>
      <dgm:spPr/>
    </dgm:pt>
    <dgm:pt modelId="{161BC501-2553-4200-B1B7-AFDC907BF9ED}" type="pres">
      <dgm:prSet presAssocID="{ED4127A3-E93D-482E-B9FD-F1C06560A9F1}" presName="sibTrans" presStyleCnt="0"/>
      <dgm:spPr/>
    </dgm:pt>
    <dgm:pt modelId="{1963AD07-0EA3-40F5-A7B4-726E0120BE1D}" type="pres">
      <dgm:prSet presAssocID="{205B362A-4DE0-41B9-B559-BA4D79693F1E}" presName="compNode" presStyleCnt="0"/>
      <dgm:spPr/>
    </dgm:pt>
    <dgm:pt modelId="{512B318D-FE22-4052-80D9-14CA7395422E}" type="pres">
      <dgm:prSet presAssocID="{205B362A-4DE0-41B9-B559-BA4D79693F1E}" presName="bgRect" presStyleLbl="bgShp" presStyleIdx="2" presStyleCnt="5"/>
      <dgm:spPr/>
    </dgm:pt>
    <dgm:pt modelId="{201415FD-EB15-46BF-AE5F-5F76BE0AF97D}" type="pres">
      <dgm:prSet presAssocID="{205B362A-4DE0-41B9-B559-BA4D79693F1E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nching Diagram"/>
        </a:ext>
      </dgm:extLst>
    </dgm:pt>
    <dgm:pt modelId="{611ECF64-80ED-43CC-8B59-2959FC6658C0}" type="pres">
      <dgm:prSet presAssocID="{205B362A-4DE0-41B9-B559-BA4D79693F1E}" presName="spaceRect" presStyleCnt="0"/>
      <dgm:spPr/>
    </dgm:pt>
    <dgm:pt modelId="{5838AC12-B71C-4DE1-ABA8-B66FE985D54F}" type="pres">
      <dgm:prSet presAssocID="{205B362A-4DE0-41B9-B559-BA4D79693F1E}" presName="parTx" presStyleLbl="revTx" presStyleIdx="2" presStyleCnt="5">
        <dgm:presLayoutVars>
          <dgm:chMax val="0"/>
          <dgm:chPref val="0"/>
        </dgm:presLayoutVars>
      </dgm:prSet>
      <dgm:spPr/>
    </dgm:pt>
    <dgm:pt modelId="{86968B43-F62C-439F-AD18-EA9E1F1BE341}" type="pres">
      <dgm:prSet presAssocID="{B53A3491-29E2-4EFC-8FBF-3E7191721753}" presName="sibTrans" presStyleCnt="0"/>
      <dgm:spPr/>
    </dgm:pt>
    <dgm:pt modelId="{2A457403-87B1-4014-9DE1-D40FDDA25004}" type="pres">
      <dgm:prSet presAssocID="{04C089DD-F9E8-4CB8-9F6E-C604912283BE}" presName="compNode" presStyleCnt="0"/>
      <dgm:spPr/>
    </dgm:pt>
    <dgm:pt modelId="{DE278E13-43FA-4B0C-A817-8A0CC90F6B43}" type="pres">
      <dgm:prSet presAssocID="{04C089DD-F9E8-4CB8-9F6E-C604912283BE}" presName="bgRect" presStyleLbl="bgShp" presStyleIdx="3" presStyleCnt="5"/>
      <dgm:spPr/>
    </dgm:pt>
    <dgm:pt modelId="{34AA17A9-E302-4535-ADDF-E0992C1684B7}" type="pres">
      <dgm:prSet presAssocID="{04C089DD-F9E8-4CB8-9F6E-C604912283BE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reble clef"/>
        </a:ext>
      </dgm:extLst>
    </dgm:pt>
    <dgm:pt modelId="{092A00A6-9717-4BFB-83B2-39BA9940B575}" type="pres">
      <dgm:prSet presAssocID="{04C089DD-F9E8-4CB8-9F6E-C604912283BE}" presName="spaceRect" presStyleCnt="0"/>
      <dgm:spPr/>
    </dgm:pt>
    <dgm:pt modelId="{C71151D2-8256-4DB8-A081-4CA4FFA091A1}" type="pres">
      <dgm:prSet presAssocID="{04C089DD-F9E8-4CB8-9F6E-C604912283BE}" presName="parTx" presStyleLbl="revTx" presStyleIdx="3" presStyleCnt="5">
        <dgm:presLayoutVars>
          <dgm:chMax val="0"/>
          <dgm:chPref val="0"/>
        </dgm:presLayoutVars>
      </dgm:prSet>
      <dgm:spPr/>
    </dgm:pt>
    <dgm:pt modelId="{34CAB965-7D87-4519-823D-B237095C46D3}" type="pres">
      <dgm:prSet presAssocID="{5BA01D76-6B14-447C-B92C-FB5E4B4FC71B}" presName="sibTrans" presStyleCnt="0"/>
      <dgm:spPr/>
    </dgm:pt>
    <dgm:pt modelId="{F39AAB70-E4F8-4C97-AEF2-C2C89A8466DA}" type="pres">
      <dgm:prSet presAssocID="{0AC5FD71-3E69-4D3C-A948-FB4A5613D939}" presName="compNode" presStyleCnt="0"/>
      <dgm:spPr/>
    </dgm:pt>
    <dgm:pt modelId="{694DED8F-9000-46DA-BFC6-2C70600B12AD}" type="pres">
      <dgm:prSet presAssocID="{0AC5FD71-3E69-4D3C-A948-FB4A5613D939}" presName="bgRect" presStyleLbl="bgShp" presStyleIdx="4" presStyleCnt="5"/>
      <dgm:spPr/>
    </dgm:pt>
    <dgm:pt modelId="{3AC749E9-963C-4191-872D-6D56BC4188CF}" type="pres">
      <dgm:prSet presAssocID="{0AC5FD71-3E69-4D3C-A948-FB4A5613D939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raille"/>
        </a:ext>
      </dgm:extLst>
    </dgm:pt>
    <dgm:pt modelId="{68A979E8-C81C-491F-AC4C-47C11C1D4EC0}" type="pres">
      <dgm:prSet presAssocID="{0AC5FD71-3E69-4D3C-A948-FB4A5613D939}" presName="spaceRect" presStyleCnt="0"/>
      <dgm:spPr/>
    </dgm:pt>
    <dgm:pt modelId="{B6915CFD-419B-4615-A824-323776094413}" type="pres">
      <dgm:prSet presAssocID="{0AC5FD71-3E69-4D3C-A948-FB4A5613D939}" presName="parTx" presStyleLbl="revTx" presStyleIdx="4" presStyleCnt="5">
        <dgm:presLayoutVars>
          <dgm:chMax val="0"/>
          <dgm:chPref val="0"/>
        </dgm:presLayoutVars>
      </dgm:prSet>
      <dgm:spPr/>
    </dgm:pt>
  </dgm:ptLst>
  <dgm:cxnLst>
    <dgm:cxn modelId="{49CD6A2D-6957-415C-A9DE-5319C0585BAA}" srcId="{35B49A48-81BC-474E-A79D-A1441C76C321}" destId="{59159C62-198F-47C1-ACC1-E7C225814B8F}" srcOrd="1" destOrd="0" parTransId="{85949B67-BC5F-493D-AFB1-FA8A8F4A20A7}" sibTransId="{ED4127A3-E93D-482E-B9FD-F1C06560A9F1}"/>
    <dgm:cxn modelId="{0735A032-01A8-46BE-88CD-C41063590278}" srcId="{35B49A48-81BC-474E-A79D-A1441C76C321}" destId="{73B74376-FA8C-4C98-9878-F0FC176DCE6F}" srcOrd="0" destOrd="0" parTransId="{CF0A587C-12F8-4415-8B4C-44C4461740EF}" sibTransId="{C05AB227-D693-40EC-A4FF-D5F53C24C1BF}"/>
    <dgm:cxn modelId="{3870813B-977E-4155-9208-E172B4B47C08}" type="presOf" srcId="{04C089DD-F9E8-4CB8-9F6E-C604912283BE}" destId="{C71151D2-8256-4DB8-A081-4CA4FFA091A1}" srcOrd="0" destOrd="0" presId="urn:microsoft.com/office/officeart/2018/2/layout/IconVerticalSolidList"/>
    <dgm:cxn modelId="{E7598B5E-C748-4472-B63D-DFBE3B0E6BC8}" type="presOf" srcId="{73B74376-FA8C-4C98-9878-F0FC176DCE6F}" destId="{97C275DE-8FE5-44A9-9006-FE56ECA7FBC6}" srcOrd="0" destOrd="0" presId="urn:microsoft.com/office/officeart/2018/2/layout/IconVerticalSolidList"/>
    <dgm:cxn modelId="{06731170-25D7-417B-8DE8-F78450EA4688}" type="presOf" srcId="{205B362A-4DE0-41B9-B559-BA4D79693F1E}" destId="{5838AC12-B71C-4DE1-ABA8-B66FE985D54F}" srcOrd="0" destOrd="0" presId="urn:microsoft.com/office/officeart/2018/2/layout/IconVerticalSolidList"/>
    <dgm:cxn modelId="{C832CB72-CA84-4E37-9C7D-C61DD1FAEDDB}" srcId="{35B49A48-81BC-474E-A79D-A1441C76C321}" destId="{0AC5FD71-3E69-4D3C-A948-FB4A5613D939}" srcOrd="4" destOrd="0" parTransId="{B2AE6E1B-D4A6-4B68-8EEF-B13309EFECF8}" sibTransId="{2FD91925-F6C1-41FC-B0CA-1A12B6096053}"/>
    <dgm:cxn modelId="{6A0FFA79-349F-4AC2-A885-59FF35096845}" srcId="{35B49A48-81BC-474E-A79D-A1441C76C321}" destId="{04C089DD-F9E8-4CB8-9F6E-C604912283BE}" srcOrd="3" destOrd="0" parTransId="{B99C2BDB-ACA1-4228-B98A-F39DA06427A8}" sibTransId="{5BA01D76-6B14-447C-B92C-FB5E4B4FC71B}"/>
    <dgm:cxn modelId="{6A7CCD9E-D882-4F93-BECA-DAB1937CAB9C}" type="presOf" srcId="{35B49A48-81BC-474E-A79D-A1441C76C321}" destId="{3CF65E48-9649-42F3-82A3-2CAE32AF431D}" srcOrd="0" destOrd="0" presId="urn:microsoft.com/office/officeart/2018/2/layout/IconVerticalSolidList"/>
    <dgm:cxn modelId="{BF0005A4-FE1C-42BB-A472-4FF469435002}" srcId="{35B49A48-81BC-474E-A79D-A1441C76C321}" destId="{205B362A-4DE0-41B9-B559-BA4D79693F1E}" srcOrd="2" destOrd="0" parTransId="{122408F7-5A5B-4485-AC0E-50243AAAF915}" sibTransId="{B53A3491-29E2-4EFC-8FBF-3E7191721753}"/>
    <dgm:cxn modelId="{F01AFBEC-777F-4A5E-A78C-1E9237AC4F0B}" type="presOf" srcId="{59159C62-198F-47C1-ACC1-E7C225814B8F}" destId="{A602C9E5-2839-42D1-9F6F-297127FBD144}" srcOrd="0" destOrd="0" presId="urn:microsoft.com/office/officeart/2018/2/layout/IconVerticalSolidList"/>
    <dgm:cxn modelId="{AF22DAFA-CA57-427F-8C26-0ABE57CA8C22}" type="presOf" srcId="{0AC5FD71-3E69-4D3C-A948-FB4A5613D939}" destId="{B6915CFD-419B-4615-A824-323776094413}" srcOrd="0" destOrd="0" presId="urn:microsoft.com/office/officeart/2018/2/layout/IconVerticalSolidList"/>
    <dgm:cxn modelId="{0D14CFCA-B299-442E-9481-F1620741EDE3}" type="presParOf" srcId="{3CF65E48-9649-42F3-82A3-2CAE32AF431D}" destId="{B0800D24-704B-44CB-ABB5-1A6AACC21E3B}" srcOrd="0" destOrd="0" presId="urn:microsoft.com/office/officeart/2018/2/layout/IconVerticalSolidList"/>
    <dgm:cxn modelId="{A30E5CAA-94FD-414E-A982-13DD2F4DE420}" type="presParOf" srcId="{B0800D24-704B-44CB-ABB5-1A6AACC21E3B}" destId="{7A7CF3DC-1F88-49DC-91B6-FB78706FBB36}" srcOrd="0" destOrd="0" presId="urn:microsoft.com/office/officeart/2018/2/layout/IconVerticalSolidList"/>
    <dgm:cxn modelId="{455F203F-8FB2-4814-9E85-724D3861A26F}" type="presParOf" srcId="{B0800D24-704B-44CB-ABB5-1A6AACC21E3B}" destId="{7A7E41F2-51DB-4A5E-AB28-A85551B2CE99}" srcOrd="1" destOrd="0" presId="urn:microsoft.com/office/officeart/2018/2/layout/IconVerticalSolidList"/>
    <dgm:cxn modelId="{EF521100-19EF-42D9-9AC2-A69E0DDAD836}" type="presParOf" srcId="{B0800D24-704B-44CB-ABB5-1A6AACC21E3B}" destId="{8F71D54F-E922-4C72-A61D-9E25A7F7540E}" srcOrd="2" destOrd="0" presId="urn:microsoft.com/office/officeart/2018/2/layout/IconVerticalSolidList"/>
    <dgm:cxn modelId="{213414F6-9CEC-4E67-A277-2712296D7B03}" type="presParOf" srcId="{B0800D24-704B-44CB-ABB5-1A6AACC21E3B}" destId="{97C275DE-8FE5-44A9-9006-FE56ECA7FBC6}" srcOrd="3" destOrd="0" presId="urn:microsoft.com/office/officeart/2018/2/layout/IconVerticalSolidList"/>
    <dgm:cxn modelId="{512F6F01-E113-4319-A34C-3B81B35C3A7B}" type="presParOf" srcId="{3CF65E48-9649-42F3-82A3-2CAE32AF431D}" destId="{59957593-B9E4-4442-AC8A-4F8F6680EDC1}" srcOrd="1" destOrd="0" presId="urn:microsoft.com/office/officeart/2018/2/layout/IconVerticalSolidList"/>
    <dgm:cxn modelId="{FD9B505D-07D8-4F2D-95F5-3EA1190DD903}" type="presParOf" srcId="{3CF65E48-9649-42F3-82A3-2CAE32AF431D}" destId="{6B400B09-7A1B-40A1-858F-A76A98E08DBD}" srcOrd="2" destOrd="0" presId="urn:microsoft.com/office/officeart/2018/2/layout/IconVerticalSolidList"/>
    <dgm:cxn modelId="{C23B228E-B50B-48E7-BBF3-A910CA70CF9A}" type="presParOf" srcId="{6B400B09-7A1B-40A1-858F-A76A98E08DBD}" destId="{3A345AF6-62BD-4F4A-AD10-7E07A4987E56}" srcOrd="0" destOrd="0" presId="urn:microsoft.com/office/officeart/2018/2/layout/IconVerticalSolidList"/>
    <dgm:cxn modelId="{E797B996-8348-4F1F-BC9A-4E01FC6651FB}" type="presParOf" srcId="{6B400B09-7A1B-40A1-858F-A76A98E08DBD}" destId="{160F82BB-7826-4C90-9306-9F64BB88C27F}" srcOrd="1" destOrd="0" presId="urn:microsoft.com/office/officeart/2018/2/layout/IconVerticalSolidList"/>
    <dgm:cxn modelId="{F8FB08DB-38E9-49CE-AA57-0F9C7A296489}" type="presParOf" srcId="{6B400B09-7A1B-40A1-858F-A76A98E08DBD}" destId="{76411200-6268-4D39-94A0-C73360975252}" srcOrd="2" destOrd="0" presId="urn:microsoft.com/office/officeart/2018/2/layout/IconVerticalSolidList"/>
    <dgm:cxn modelId="{0E1B3F7A-991F-4E96-BC38-CAF443BD66DA}" type="presParOf" srcId="{6B400B09-7A1B-40A1-858F-A76A98E08DBD}" destId="{A602C9E5-2839-42D1-9F6F-297127FBD144}" srcOrd="3" destOrd="0" presId="urn:microsoft.com/office/officeart/2018/2/layout/IconVerticalSolidList"/>
    <dgm:cxn modelId="{D058324E-AFAC-4E42-BFF4-B9D9B51948C4}" type="presParOf" srcId="{3CF65E48-9649-42F3-82A3-2CAE32AF431D}" destId="{161BC501-2553-4200-B1B7-AFDC907BF9ED}" srcOrd="3" destOrd="0" presId="urn:microsoft.com/office/officeart/2018/2/layout/IconVerticalSolidList"/>
    <dgm:cxn modelId="{B30CDEBD-093F-4EF0-A379-B2A96249C747}" type="presParOf" srcId="{3CF65E48-9649-42F3-82A3-2CAE32AF431D}" destId="{1963AD07-0EA3-40F5-A7B4-726E0120BE1D}" srcOrd="4" destOrd="0" presId="urn:microsoft.com/office/officeart/2018/2/layout/IconVerticalSolidList"/>
    <dgm:cxn modelId="{37AA0866-B031-41AF-826A-2970E6052C4B}" type="presParOf" srcId="{1963AD07-0EA3-40F5-A7B4-726E0120BE1D}" destId="{512B318D-FE22-4052-80D9-14CA7395422E}" srcOrd="0" destOrd="0" presId="urn:microsoft.com/office/officeart/2018/2/layout/IconVerticalSolidList"/>
    <dgm:cxn modelId="{58764B73-B8A5-48C2-ACD5-BE5EB8448448}" type="presParOf" srcId="{1963AD07-0EA3-40F5-A7B4-726E0120BE1D}" destId="{201415FD-EB15-46BF-AE5F-5F76BE0AF97D}" srcOrd="1" destOrd="0" presId="urn:microsoft.com/office/officeart/2018/2/layout/IconVerticalSolidList"/>
    <dgm:cxn modelId="{7DE0EDD4-DF15-44AD-B686-2722748BA7E8}" type="presParOf" srcId="{1963AD07-0EA3-40F5-A7B4-726E0120BE1D}" destId="{611ECF64-80ED-43CC-8B59-2959FC6658C0}" srcOrd="2" destOrd="0" presId="urn:microsoft.com/office/officeart/2018/2/layout/IconVerticalSolidList"/>
    <dgm:cxn modelId="{D048B967-40F8-42F0-A5FF-22AD0E23629A}" type="presParOf" srcId="{1963AD07-0EA3-40F5-A7B4-726E0120BE1D}" destId="{5838AC12-B71C-4DE1-ABA8-B66FE985D54F}" srcOrd="3" destOrd="0" presId="urn:microsoft.com/office/officeart/2018/2/layout/IconVerticalSolidList"/>
    <dgm:cxn modelId="{3F5D5032-2708-4814-8401-6FD53B495F46}" type="presParOf" srcId="{3CF65E48-9649-42F3-82A3-2CAE32AF431D}" destId="{86968B43-F62C-439F-AD18-EA9E1F1BE341}" srcOrd="5" destOrd="0" presId="urn:microsoft.com/office/officeart/2018/2/layout/IconVerticalSolidList"/>
    <dgm:cxn modelId="{03CAC905-69DE-416A-B834-85B51CDC3AEC}" type="presParOf" srcId="{3CF65E48-9649-42F3-82A3-2CAE32AF431D}" destId="{2A457403-87B1-4014-9DE1-D40FDDA25004}" srcOrd="6" destOrd="0" presId="urn:microsoft.com/office/officeart/2018/2/layout/IconVerticalSolidList"/>
    <dgm:cxn modelId="{5F77D566-B9A4-4390-8484-97E4ACB2AA4C}" type="presParOf" srcId="{2A457403-87B1-4014-9DE1-D40FDDA25004}" destId="{DE278E13-43FA-4B0C-A817-8A0CC90F6B43}" srcOrd="0" destOrd="0" presId="urn:microsoft.com/office/officeart/2018/2/layout/IconVerticalSolidList"/>
    <dgm:cxn modelId="{6986BA3D-04CF-426E-A0DA-FD1A398281E6}" type="presParOf" srcId="{2A457403-87B1-4014-9DE1-D40FDDA25004}" destId="{34AA17A9-E302-4535-ADDF-E0992C1684B7}" srcOrd="1" destOrd="0" presId="urn:microsoft.com/office/officeart/2018/2/layout/IconVerticalSolidList"/>
    <dgm:cxn modelId="{49FF450E-AE56-43ED-8D5D-0CE779247228}" type="presParOf" srcId="{2A457403-87B1-4014-9DE1-D40FDDA25004}" destId="{092A00A6-9717-4BFB-83B2-39BA9940B575}" srcOrd="2" destOrd="0" presId="urn:microsoft.com/office/officeart/2018/2/layout/IconVerticalSolidList"/>
    <dgm:cxn modelId="{2BC87FA7-9847-4DC9-BE25-5BCFF30F0940}" type="presParOf" srcId="{2A457403-87B1-4014-9DE1-D40FDDA25004}" destId="{C71151D2-8256-4DB8-A081-4CA4FFA091A1}" srcOrd="3" destOrd="0" presId="urn:microsoft.com/office/officeart/2018/2/layout/IconVerticalSolidList"/>
    <dgm:cxn modelId="{C44C1A11-AA14-4B16-A9FE-2E578A32EDB9}" type="presParOf" srcId="{3CF65E48-9649-42F3-82A3-2CAE32AF431D}" destId="{34CAB965-7D87-4519-823D-B237095C46D3}" srcOrd="7" destOrd="0" presId="urn:microsoft.com/office/officeart/2018/2/layout/IconVerticalSolidList"/>
    <dgm:cxn modelId="{EC8C8C4B-5BDB-4043-9201-2CD4D2D0949B}" type="presParOf" srcId="{3CF65E48-9649-42F3-82A3-2CAE32AF431D}" destId="{F39AAB70-E4F8-4C97-AEF2-C2C89A8466DA}" srcOrd="8" destOrd="0" presId="urn:microsoft.com/office/officeart/2018/2/layout/IconVerticalSolidList"/>
    <dgm:cxn modelId="{7A091C64-B6E1-4320-989B-1510DAF67372}" type="presParOf" srcId="{F39AAB70-E4F8-4C97-AEF2-C2C89A8466DA}" destId="{694DED8F-9000-46DA-BFC6-2C70600B12AD}" srcOrd="0" destOrd="0" presId="urn:microsoft.com/office/officeart/2018/2/layout/IconVerticalSolidList"/>
    <dgm:cxn modelId="{EB5AF4AE-415B-4BFD-98C7-C057D9B0A8BB}" type="presParOf" srcId="{F39AAB70-E4F8-4C97-AEF2-C2C89A8466DA}" destId="{3AC749E9-963C-4191-872D-6D56BC4188CF}" srcOrd="1" destOrd="0" presId="urn:microsoft.com/office/officeart/2018/2/layout/IconVerticalSolidList"/>
    <dgm:cxn modelId="{7BE5A8EE-1BDB-4E4D-A886-4C69F1F3DC07}" type="presParOf" srcId="{F39AAB70-E4F8-4C97-AEF2-C2C89A8466DA}" destId="{68A979E8-C81C-491F-AC4C-47C11C1D4EC0}" srcOrd="2" destOrd="0" presId="urn:microsoft.com/office/officeart/2018/2/layout/IconVerticalSolidList"/>
    <dgm:cxn modelId="{68072C71-4537-4493-AB8B-D744541C5D92}" type="presParOf" srcId="{F39AAB70-E4F8-4C97-AEF2-C2C89A8466DA}" destId="{B6915CFD-419B-4615-A824-32377609441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D6B080-E274-4B52-96B9-E215B2BD479B}">
      <dsp:nvSpPr>
        <dsp:cNvPr id="0" name=""/>
        <dsp:cNvSpPr/>
      </dsp:nvSpPr>
      <dsp:spPr>
        <a:xfrm>
          <a:off x="145468" y="695017"/>
          <a:ext cx="1383065" cy="138306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FFEBC7-6276-44D0-A6E7-B88449895CAD}">
      <dsp:nvSpPr>
        <dsp:cNvPr id="0" name=""/>
        <dsp:cNvSpPr/>
      </dsp:nvSpPr>
      <dsp:spPr>
        <a:xfrm>
          <a:off x="435912" y="985461"/>
          <a:ext cx="802177" cy="80217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572C86-0922-4CB0-9170-DFB66F2B1A4A}">
      <dsp:nvSpPr>
        <dsp:cNvPr id="0" name=""/>
        <dsp:cNvSpPr/>
      </dsp:nvSpPr>
      <dsp:spPr>
        <a:xfrm>
          <a:off x="1845753" y="312669"/>
          <a:ext cx="3218385" cy="21477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Each line follows the same harmonic structure so they will work when layered up. This means the same chords work underneath each one of the melodies.</a:t>
          </a:r>
          <a:endParaRPr lang="en-US" sz="2000" kern="1200" dirty="0"/>
        </a:p>
      </dsp:txBody>
      <dsp:txXfrm>
        <a:off x="1845753" y="312669"/>
        <a:ext cx="3218385" cy="2147761"/>
      </dsp:txXfrm>
    </dsp:sp>
    <dsp:sp modelId="{09A1BBB4-B838-497A-ABEB-B01E581109CD}">
      <dsp:nvSpPr>
        <dsp:cNvPr id="0" name=""/>
        <dsp:cNvSpPr/>
      </dsp:nvSpPr>
      <dsp:spPr>
        <a:xfrm>
          <a:off x="5632183" y="695017"/>
          <a:ext cx="1383065" cy="138306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5B85EA-E2A0-4C66-9A89-F3363200FEED}">
      <dsp:nvSpPr>
        <dsp:cNvPr id="0" name=""/>
        <dsp:cNvSpPr/>
      </dsp:nvSpPr>
      <dsp:spPr>
        <a:xfrm>
          <a:off x="5922626" y="985461"/>
          <a:ext cx="802177" cy="80217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29BEBF-5595-48E9-8A8D-07994C293B10}">
      <dsp:nvSpPr>
        <dsp:cNvPr id="0" name=""/>
        <dsp:cNvSpPr/>
      </dsp:nvSpPr>
      <dsp:spPr>
        <a:xfrm>
          <a:off x="7311619" y="695017"/>
          <a:ext cx="3260081" cy="13830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Because they only require a small amount of lyrical and melodic content, rounds are a good way into </a:t>
          </a:r>
          <a:r>
            <a:rPr lang="en-GB" sz="2000" kern="1200" dirty="0" err="1"/>
            <a:t>songwriting</a:t>
          </a:r>
          <a:r>
            <a:rPr lang="en-GB" sz="2000" kern="1200" dirty="0"/>
            <a:t> and part/harmony singing</a:t>
          </a:r>
          <a:endParaRPr lang="en-US" sz="2000" kern="1200" dirty="0"/>
        </a:p>
      </dsp:txBody>
      <dsp:txXfrm>
        <a:off x="7311619" y="695017"/>
        <a:ext cx="3260081" cy="1383065"/>
      </dsp:txXfrm>
    </dsp:sp>
    <dsp:sp modelId="{36D517CA-66CD-4C1D-9D95-B5BBFC0E6981}">
      <dsp:nvSpPr>
        <dsp:cNvPr id="0" name=""/>
        <dsp:cNvSpPr/>
      </dsp:nvSpPr>
      <dsp:spPr>
        <a:xfrm>
          <a:off x="145468" y="3311693"/>
          <a:ext cx="1383065" cy="138306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240DD3-1A06-4BDB-BD21-CFA404FB590D}">
      <dsp:nvSpPr>
        <dsp:cNvPr id="0" name=""/>
        <dsp:cNvSpPr/>
      </dsp:nvSpPr>
      <dsp:spPr>
        <a:xfrm>
          <a:off x="435912" y="3602137"/>
          <a:ext cx="802177" cy="80217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893927-D9DB-4A45-8895-B4D3806FE576}">
      <dsp:nvSpPr>
        <dsp:cNvPr id="0" name=""/>
        <dsp:cNvSpPr/>
      </dsp:nvSpPr>
      <dsp:spPr>
        <a:xfrm>
          <a:off x="1711665" y="3230881"/>
          <a:ext cx="3892961" cy="13830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Let’s try writing our own following the module Round Britten from </a:t>
          </a:r>
          <a:r>
            <a:rPr lang="en-GB" sz="2000" u="sng" kern="1200" dirty="0">
              <a:hlinkClick xmlns:r="http://schemas.openxmlformats.org/officeDocument/2006/relationships" r:id="rId7"/>
            </a:rPr>
            <a:t>www.fridayafternoonsmusic.co.uk</a:t>
          </a:r>
          <a:endParaRPr lang="en-US" sz="2000" kern="1200" dirty="0"/>
        </a:p>
      </dsp:txBody>
      <dsp:txXfrm>
        <a:off x="1711665" y="3230881"/>
        <a:ext cx="3892961" cy="1383065"/>
      </dsp:txXfrm>
    </dsp:sp>
    <dsp:sp modelId="{490245D6-51C1-4E42-A3FF-7252E2BFD3E6}">
      <dsp:nvSpPr>
        <dsp:cNvPr id="0" name=""/>
        <dsp:cNvSpPr/>
      </dsp:nvSpPr>
      <dsp:spPr>
        <a:xfrm>
          <a:off x="5969471" y="3311693"/>
          <a:ext cx="1383065" cy="138306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2AD7E9-3C2F-4237-A244-B0B7474F0FDB}">
      <dsp:nvSpPr>
        <dsp:cNvPr id="0" name=""/>
        <dsp:cNvSpPr/>
      </dsp:nvSpPr>
      <dsp:spPr>
        <a:xfrm>
          <a:off x="6259914" y="3602137"/>
          <a:ext cx="802177" cy="802177"/>
        </a:xfrm>
        <a:prstGeom prst="rect">
          <a:avLst/>
        </a:prstGeom>
        <a:blipFill>
          <a:blip xmlns:r="http://schemas.openxmlformats.org/officeDocument/2006/relationships"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ECCEE2-DD98-4E11-AC86-A1892422830B}">
      <dsp:nvSpPr>
        <dsp:cNvPr id="0" name=""/>
        <dsp:cNvSpPr/>
      </dsp:nvSpPr>
      <dsp:spPr>
        <a:xfrm>
          <a:off x="7648907" y="3311693"/>
          <a:ext cx="3260081" cy="13830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u="sng" kern="1200">
              <a:hlinkClick xmlns:r="http://schemas.openxmlformats.org/officeDocument/2006/relationships" r:id="rId10"/>
            </a:rPr>
            <a:t>https://brittenpearsarts.org/friday-afternoons/resource/a-round-britten-how-to-write-a-round</a:t>
          </a:r>
          <a:endParaRPr lang="en-US" sz="1700" kern="1200"/>
        </a:p>
      </dsp:txBody>
      <dsp:txXfrm>
        <a:off x="7648907" y="3311693"/>
        <a:ext cx="3260081" cy="13830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F010A5-F25C-D148-B894-B250BF6F193D}">
      <dsp:nvSpPr>
        <dsp:cNvPr id="0" name=""/>
        <dsp:cNvSpPr/>
      </dsp:nvSpPr>
      <dsp:spPr>
        <a:xfrm>
          <a:off x="0" y="1261"/>
          <a:ext cx="8415337" cy="1415208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Really important to ensure solid unison singing first.</a:t>
          </a:r>
          <a:endParaRPr lang="en-US" sz="2000" kern="1200"/>
        </a:p>
      </dsp:txBody>
      <dsp:txXfrm>
        <a:off x="69085" y="70346"/>
        <a:ext cx="8277167" cy="1277038"/>
      </dsp:txXfrm>
    </dsp:sp>
    <dsp:sp modelId="{0206E89A-BE21-C745-A757-4039B8897CE4}">
      <dsp:nvSpPr>
        <dsp:cNvPr id="0" name=""/>
        <dsp:cNvSpPr/>
      </dsp:nvSpPr>
      <dsp:spPr>
        <a:xfrm>
          <a:off x="0" y="1474070"/>
          <a:ext cx="8415337" cy="1415208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Take time with each phrase to learn and embed accurately</a:t>
          </a:r>
          <a:endParaRPr lang="en-US" sz="2000" kern="1200"/>
        </a:p>
      </dsp:txBody>
      <dsp:txXfrm>
        <a:off x="69085" y="1543155"/>
        <a:ext cx="8277167" cy="1277038"/>
      </dsp:txXfrm>
    </dsp:sp>
    <dsp:sp modelId="{3447AD7B-79C8-1049-BD11-B95DE9B0BF7F}">
      <dsp:nvSpPr>
        <dsp:cNvPr id="0" name=""/>
        <dsp:cNvSpPr/>
      </dsp:nvSpPr>
      <dsp:spPr>
        <a:xfrm>
          <a:off x="0" y="2946879"/>
          <a:ext cx="8415337" cy="1415208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Use gesture and physical shape to follow the line of the music – help internalise the shape of each phrase</a:t>
          </a:r>
          <a:endParaRPr lang="en-US" sz="2000" kern="1200"/>
        </a:p>
      </dsp:txBody>
      <dsp:txXfrm>
        <a:off x="69085" y="3015964"/>
        <a:ext cx="8277167" cy="1277038"/>
      </dsp:txXfrm>
    </dsp:sp>
    <dsp:sp modelId="{B3F9D5D1-15C9-2848-802A-97E8FE9CA9B4}">
      <dsp:nvSpPr>
        <dsp:cNvPr id="0" name=""/>
        <dsp:cNvSpPr/>
      </dsp:nvSpPr>
      <dsp:spPr>
        <a:xfrm>
          <a:off x="0" y="4419687"/>
          <a:ext cx="8415337" cy="1415208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/>
            <a:t>Make sure there is a strong pulse kept throughout. There needs to be a solid foundation to build your round on, otherwise it will be musical chaos..! (Try Everybody Clap as a good warm up for pulse keeping that also happens to be a round!!)</a:t>
          </a:r>
          <a:endParaRPr lang="en-US" sz="2000" kern="1200"/>
        </a:p>
      </dsp:txBody>
      <dsp:txXfrm>
        <a:off x="69085" y="4488772"/>
        <a:ext cx="8277167" cy="12770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7CF3DC-1F88-49DC-91B6-FB78706FBB36}">
      <dsp:nvSpPr>
        <dsp:cNvPr id="0" name=""/>
        <dsp:cNvSpPr/>
      </dsp:nvSpPr>
      <dsp:spPr>
        <a:xfrm>
          <a:off x="0" y="4743"/>
          <a:ext cx="11015663" cy="101045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7E41F2-51DB-4A5E-AB28-A85551B2CE99}">
      <dsp:nvSpPr>
        <dsp:cNvPr id="0" name=""/>
        <dsp:cNvSpPr/>
      </dsp:nvSpPr>
      <dsp:spPr>
        <a:xfrm>
          <a:off x="305661" y="232095"/>
          <a:ext cx="555747" cy="55574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C275DE-8FE5-44A9-9006-FE56ECA7FBC6}">
      <dsp:nvSpPr>
        <dsp:cNvPr id="0" name=""/>
        <dsp:cNvSpPr/>
      </dsp:nvSpPr>
      <dsp:spPr>
        <a:xfrm>
          <a:off x="1167069" y="4743"/>
          <a:ext cx="9848593" cy="10104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939" tIns="106939" rIns="106939" bIns="10693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 dirty="0"/>
            <a:t>Start with a 2 part round – understand clearly where the entrance point is for the second part, and show with a clear gesture when it is time for the second part to start. Equally ensure a clear gesture when it is time for each part to stop..! </a:t>
          </a:r>
          <a:endParaRPr lang="en-US" sz="1900" kern="1200" dirty="0"/>
        </a:p>
      </dsp:txBody>
      <dsp:txXfrm>
        <a:off x="1167069" y="4743"/>
        <a:ext cx="9848593" cy="1010450"/>
      </dsp:txXfrm>
    </dsp:sp>
    <dsp:sp modelId="{3A345AF6-62BD-4F4A-AD10-7E07A4987E56}">
      <dsp:nvSpPr>
        <dsp:cNvPr id="0" name=""/>
        <dsp:cNvSpPr/>
      </dsp:nvSpPr>
      <dsp:spPr>
        <a:xfrm>
          <a:off x="0" y="1267806"/>
          <a:ext cx="11015663" cy="101045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60F82BB-7826-4C90-9306-9F64BB88C27F}">
      <dsp:nvSpPr>
        <dsp:cNvPr id="0" name=""/>
        <dsp:cNvSpPr/>
      </dsp:nvSpPr>
      <dsp:spPr>
        <a:xfrm>
          <a:off x="305661" y="1495157"/>
          <a:ext cx="555747" cy="55574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02C9E5-2839-42D1-9F6F-297127FBD144}">
      <dsp:nvSpPr>
        <dsp:cNvPr id="0" name=""/>
        <dsp:cNvSpPr/>
      </dsp:nvSpPr>
      <dsp:spPr>
        <a:xfrm>
          <a:off x="1167069" y="1267806"/>
          <a:ext cx="9848593" cy="10104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939" tIns="106939" rIns="106939" bIns="10693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Enlist the help of confident students to act as song leaders for each part to help you having to juggle all the parts yourself… </a:t>
          </a:r>
          <a:endParaRPr lang="en-US" sz="1900" kern="1200"/>
        </a:p>
      </dsp:txBody>
      <dsp:txXfrm>
        <a:off x="1167069" y="1267806"/>
        <a:ext cx="9848593" cy="1010450"/>
      </dsp:txXfrm>
    </dsp:sp>
    <dsp:sp modelId="{512B318D-FE22-4052-80D9-14CA7395422E}">
      <dsp:nvSpPr>
        <dsp:cNvPr id="0" name=""/>
        <dsp:cNvSpPr/>
      </dsp:nvSpPr>
      <dsp:spPr>
        <a:xfrm>
          <a:off x="0" y="2530868"/>
          <a:ext cx="11015663" cy="101045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1415FD-EB15-46BF-AE5F-5F76BE0AF97D}">
      <dsp:nvSpPr>
        <dsp:cNvPr id="0" name=""/>
        <dsp:cNvSpPr/>
      </dsp:nvSpPr>
      <dsp:spPr>
        <a:xfrm>
          <a:off x="305661" y="2758220"/>
          <a:ext cx="555747" cy="55574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38AC12-B71C-4DE1-ABA8-B66FE985D54F}">
      <dsp:nvSpPr>
        <dsp:cNvPr id="0" name=""/>
        <dsp:cNvSpPr/>
      </dsp:nvSpPr>
      <dsp:spPr>
        <a:xfrm>
          <a:off x="1167069" y="2530868"/>
          <a:ext cx="9848593" cy="10104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939" tIns="106939" rIns="106939" bIns="10693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Build up from 2 part to 3 part to eventually a 4 part round. Take time and ensure each part is established and happy before splitting again. This can take weeks, and that’s ok. </a:t>
          </a:r>
          <a:endParaRPr lang="en-US" sz="1900" kern="1200"/>
        </a:p>
      </dsp:txBody>
      <dsp:txXfrm>
        <a:off x="1167069" y="2530868"/>
        <a:ext cx="9848593" cy="1010450"/>
      </dsp:txXfrm>
    </dsp:sp>
    <dsp:sp modelId="{DE278E13-43FA-4B0C-A817-8A0CC90F6B43}">
      <dsp:nvSpPr>
        <dsp:cNvPr id="0" name=""/>
        <dsp:cNvSpPr/>
      </dsp:nvSpPr>
      <dsp:spPr>
        <a:xfrm>
          <a:off x="0" y="3793931"/>
          <a:ext cx="11015663" cy="101045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AA17A9-E302-4535-ADDF-E0992C1684B7}">
      <dsp:nvSpPr>
        <dsp:cNvPr id="0" name=""/>
        <dsp:cNvSpPr/>
      </dsp:nvSpPr>
      <dsp:spPr>
        <a:xfrm>
          <a:off x="305661" y="4021282"/>
          <a:ext cx="555747" cy="55574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1151D2-8256-4DB8-A081-4CA4FFA091A1}">
      <dsp:nvSpPr>
        <dsp:cNvPr id="0" name=""/>
        <dsp:cNvSpPr/>
      </dsp:nvSpPr>
      <dsp:spPr>
        <a:xfrm>
          <a:off x="1167069" y="3793931"/>
          <a:ext cx="9848593" cy="10104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939" tIns="106939" rIns="106939" bIns="10693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Great for singing assemblies – teach the unison melody in class music lessons –use singing assembly as a chance to take advantage of more voices to create a round. </a:t>
          </a:r>
          <a:endParaRPr lang="en-US" sz="1900" kern="1200"/>
        </a:p>
      </dsp:txBody>
      <dsp:txXfrm>
        <a:off x="1167069" y="3793931"/>
        <a:ext cx="9848593" cy="1010450"/>
      </dsp:txXfrm>
    </dsp:sp>
    <dsp:sp modelId="{694DED8F-9000-46DA-BFC6-2C70600B12AD}">
      <dsp:nvSpPr>
        <dsp:cNvPr id="0" name=""/>
        <dsp:cNvSpPr/>
      </dsp:nvSpPr>
      <dsp:spPr>
        <a:xfrm>
          <a:off x="0" y="5056994"/>
          <a:ext cx="11015663" cy="101045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C749E9-963C-4191-872D-6D56BC4188CF}">
      <dsp:nvSpPr>
        <dsp:cNvPr id="0" name=""/>
        <dsp:cNvSpPr/>
      </dsp:nvSpPr>
      <dsp:spPr>
        <a:xfrm>
          <a:off x="305661" y="5284345"/>
          <a:ext cx="555747" cy="555747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915CFD-419B-4615-A824-323776094413}">
      <dsp:nvSpPr>
        <dsp:cNvPr id="0" name=""/>
        <dsp:cNvSpPr/>
      </dsp:nvSpPr>
      <dsp:spPr>
        <a:xfrm>
          <a:off x="1167069" y="5056994"/>
          <a:ext cx="9848593" cy="10104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939" tIns="106939" rIns="106939" bIns="106939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You can create an additional dimension to a round by taking one of the lines and repeating it as an ostinato, either vocally or on an instrument. </a:t>
          </a:r>
          <a:endParaRPr lang="en-US" sz="1900" kern="1200"/>
        </a:p>
      </dsp:txBody>
      <dsp:txXfrm>
        <a:off x="1167069" y="5056994"/>
        <a:ext cx="9848593" cy="10104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B1FC7-7274-BD49-A559-A5FCBBABB7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0BDAED-D1A8-3146-9DFB-8554164749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97E3DB-F094-FC42-9073-9887E8DE3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E9F6-46FB-C14C-A365-42B271C9688E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DFA4C4-244F-2B41-9117-99706DE06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713192-0796-F84A-B578-0BFD376B8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A994B-0E8A-C24B-8FAB-EF3B28957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889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B103C0-688E-0841-B9A4-809470CE3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C7C2F6-60FA-F146-BC19-70307031C4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B35BEF-A9A5-1546-8537-82117C6592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E9F6-46FB-C14C-A365-42B271C9688E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C718C9-0369-2A44-90C2-281D011F0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48A3EE-901F-524A-871C-AF150FD8D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A994B-0E8A-C24B-8FAB-EF3B28957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636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0AB4FE-4C55-6F4B-AE87-087C531D76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C16345-3264-374B-A1BA-8D3B291B9C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24A84A-BF4F-9B4A-B285-4A3DB143D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E9F6-46FB-C14C-A365-42B271C9688E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D43EC0-82AA-9246-A817-51981B199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457831-1478-CB44-A967-C1CCD53CF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A994B-0E8A-C24B-8FAB-EF3B28957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601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DA660-611A-3247-87ED-35DC2B963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94AC65-5195-1B4D-8535-437598A1F6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FEDA7-CF84-7F49-A8B0-2194CEF70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E9F6-46FB-C14C-A365-42B271C9688E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5DCD23-9901-EE42-8F5A-F6AAC8C3C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E4E2CA-99D6-B84F-9E21-652C0B6E6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A994B-0E8A-C24B-8FAB-EF3B28957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181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69F3C-5AF1-554A-BD47-11D42EA18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000B06-A706-6543-AADE-E48410F593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00699F-B07F-9B46-9479-FEA6CD114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E9F6-46FB-C14C-A365-42B271C9688E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392324-3BE8-5848-B377-015A0FFE7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63C7FD-AD07-8145-8283-8844EEC21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A994B-0E8A-C24B-8FAB-EF3B28957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700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71194-30E9-AF47-A6E8-2ECB30382B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2487EB-DCCE-E84C-9B74-5832F9EA3E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0BAE2A-8BE5-9C4B-A83D-C57C5F0A38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CF91DB-5D7B-A140-A22E-CD57F597D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E9F6-46FB-C14C-A365-42B271C9688E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514CCC-6460-224C-A7BD-130F89982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D27EB0-2AD5-9443-AAEA-C4C7D9A0B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A994B-0E8A-C24B-8FAB-EF3B28957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262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2CD80-E0B6-CB44-908D-7320BD82C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F5AEA7-6913-6942-B9D0-8C00308F7E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FA5FE9-729D-5843-8145-0BCC3837D6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A0B691-BF5D-BF46-A5CD-449E53975C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1BF5A6-CC44-424A-8A10-B0A2DC170D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3DCD2-1681-0343-9709-08EB88068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E9F6-46FB-C14C-A365-42B271C9688E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EE151D-91FA-B24F-A0ED-28E5A42D0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FB3CC5-9D89-7B42-8B47-AA345823C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A994B-0E8A-C24B-8FAB-EF3B28957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99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F136B-6408-1E46-BB51-1D00831E2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DA718B-0B52-A640-B85D-86FC3ECE8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E9F6-46FB-C14C-A365-42B271C9688E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33C7CF-FE8A-3F4D-8930-BA69C804C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D99B09-CABA-F349-81C8-31135FA1B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A994B-0E8A-C24B-8FAB-EF3B28957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099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D4F0683-FFBC-0048-B8F9-C9B45FAAB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E9F6-46FB-C14C-A365-42B271C9688E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84DA24-54F6-5542-8CEF-9DA20F82D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4A3140-7B2C-6C4F-8428-60D98C146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A994B-0E8A-C24B-8FAB-EF3B28957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93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4E516-F7BB-1C4C-BF74-76AA36241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0C548-2479-A443-9F39-9EF3917CC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54EC6B-DF8D-F546-8AF6-12FDCE6D1E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4EDA2D-F6FA-334F-B9BD-2ABFA2793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E9F6-46FB-C14C-A365-42B271C9688E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37E11A-BD65-4C41-B80C-35F2D60C0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EA7408-FEE4-414B-BCEB-579364ADA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A994B-0E8A-C24B-8FAB-EF3B28957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763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35622-4133-C844-BE01-5B55E2637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C928F37-A7D0-2248-AFC1-90CAC26E7E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AB22F1-F2B7-3846-98FD-2B6FC66795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C7447B-D2E1-AD40-A65F-2260CE1B2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DE9F6-46FB-C14C-A365-42B271C9688E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100334-9D24-6B4B-A574-CB4F14CA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AE811B-D298-0E4E-A13A-24088CD27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A994B-0E8A-C24B-8FAB-EF3B28957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844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8A37EC6-4338-324D-B1FD-B3CFABEEE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93146B-6FD5-8E44-A48C-AD80E0E41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C9801F-97D3-BA41-8582-3E6EF9AC10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DE9F6-46FB-C14C-A365-42B271C9688E}" type="datetimeFigureOut">
              <a:rPr lang="en-US" smtClean="0"/>
              <a:t>7/16/2024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2F1B7C-0164-5941-967D-DE47015CA3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BF49F0-5576-5E47-9C4E-8C2D47C51E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A994B-0E8A-C24B-8FAB-EF3B289575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678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ingup.org/song-bank?tags%5B%5D=song-14-282&amp;keyword=&amp;sort=newest&amp;perPage=10&amp;page=1&amp;freeOnly=0" TargetMode="External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brittenpearsarts.org/friday-afternoons/songs" TargetMode="External"/><Relationship Id="rId4" Type="http://schemas.openxmlformats.org/officeDocument/2006/relationships/hyperlink" Target="http://www.fridayafternoonsmusic.co.uk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A48ACCC-271C-6984-3C0A-3EEF0E44695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47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5" y="-1524511"/>
            <a:ext cx="4592270" cy="12192001"/>
          </a:xfrm>
          <a:prstGeom prst="rect">
            <a:avLst/>
          </a:prstGeom>
          <a:gradFill>
            <a:gsLst>
              <a:gs pos="35000">
                <a:schemeClr val="tx1">
                  <a:alpha val="46000"/>
                </a:schemeClr>
              </a:gs>
              <a:gs pos="21000">
                <a:schemeClr val="tx1">
                  <a:alpha val="30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C33A22F-487A-B44A-933C-8FA65722E1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553" y="3091928"/>
            <a:ext cx="9078562" cy="2387600"/>
          </a:xfrm>
        </p:spPr>
        <p:txBody>
          <a:bodyPr>
            <a:normAutofit/>
          </a:bodyPr>
          <a:lstStyle/>
          <a:p>
            <a:pPr algn="l"/>
            <a:r>
              <a:rPr lang="en-US" sz="6600">
                <a:solidFill>
                  <a:schemeClr val="bg1"/>
                </a:solidFill>
              </a:rPr>
              <a:t>Sing Your Own Song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364943-FD42-BD4A-99B9-40F5B038EE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553" y="5624945"/>
            <a:ext cx="9078562" cy="592975"/>
          </a:xfrm>
        </p:spPr>
        <p:txBody>
          <a:bodyPr anchor="ctr">
            <a:normAutofit/>
          </a:bodyPr>
          <a:lstStyle/>
          <a:p>
            <a:pPr algn="l"/>
            <a:r>
              <a:rPr lang="en-US">
                <a:solidFill>
                  <a:schemeClr val="bg1"/>
                </a:solidFill>
              </a:rPr>
              <a:t>Creating and singing rounds </a:t>
            </a:r>
          </a:p>
        </p:txBody>
      </p:sp>
    </p:spTree>
    <p:extLst>
      <p:ext uri="{BB962C8B-B14F-4D97-AF65-F5344CB8AC3E}">
        <p14:creationId xmlns:p14="http://schemas.microsoft.com/office/powerpoint/2010/main" val="3183315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5A66BB-25BA-4A46-A0A9-E2DADA43A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2" y="639193"/>
            <a:ext cx="3571810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Getting’ There</a:t>
            </a:r>
            <a:br>
              <a:rPr lang="en-US" sz="6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61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by Emily Barden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D8E766-6A65-D94E-9564-4378147092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882" y="4631161"/>
            <a:ext cx="3571810" cy="1559327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4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4 part warm up round</a:t>
            </a: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01A217F-99E0-3149-8069-4B25DB143A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38007" y="640080"/>
            <a:ext cx="6647194" cy="5550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6299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4E2EB79-25C6-8146-90F0-36BE305BB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anchor="ctr">
            <a:normAutofit/>
          </a:bodyPr>
          <a:lstStyle/>
          <a:p>
            <a:r>
              <a:rPr lang="en-GB" sz="2800">
                <a:solidFill>
                  <a:srgbClr val="FFFFFF"/>
                </a:solidFill>
              </a:rPr>
              <a:t>How do rounds work..? </a:t>
            </a:r>
            <a:br>
              <a:rPr lang="en-GB" sz="2800">
                <a:solidFill>
                  <a:srgbClr val="FFFFFF"/>
                </a:solidFill>
              </a:rPr>
            </a:br>
            <a:endParaRPr lang="en-US" sz="280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C6A10D7-8C9F-F1CA-364A-7EC0ABEFBEA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6444391"/>
              </p:ext>
            </p:extLst>
          </p:nvPr>
        </p:nvGraphicFramePr>
        <p:xfrm>
          <a:off x="644056" y="1727201"/>
          <a:ext cx="11054458" cy="50074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9090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81E1224E-6618-482E-BE87-321A7FC1CD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E7A1BA0-76FB-2B45-B4E6-BA1FC6CBE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234" y="1046988"/>
            <a:ext cx="2669754" cy="2093976"/>
          </a:xfrm>
        </p:spPr>
        <p:txBody>
          <a:bodyPr anchor="ctr">
            <a:normAutofit/>
          </a:bodyPr>
          <a:lstStyle/>
          <a:p>
            <a:r>
              <a:rPr lang="en-GB" sz="4000" dirty="0"/>
              <a:t>Teaching a round: </a:t>
            </a:r>
            <a:br>
              <a:rPr lang="en-GB" sz="4000" dirty="0"/>
            </a:br>
            <a:endParaRPr lang="en-US" sz="4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66346BE-FDB4-4772-A696-0719490ABD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38126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B92FFCE-0C90-454E-AA25-D4EE9A6C39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9234" y="6163056"/>
            <a:ext cx="338328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54BFAFB-48F1-0CC7-1401-1747D4A9CAC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316495"/>
              </p:ext>
            </p:extLst>
          </p:nvPr>
        </p:nvGraphicFramePr>
        <p:xfrm>
          <a:off x="3328988" y="621792"/>
          <a:ext cx="8415337" cy="58361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7992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DA1F35B-C8F7-4A5A-9339-7DA4D785B3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c 10">
            <a:extLst>
              <a:ext uri="{FF2B5EF4-FFF2-40B4-BE49-F238E27FC236}">
                <a16:creationId xmlns:a16="http://schemas.microsoft.com/office/drawing/2014/main" id="{B2D4AD41-40DA-4A81-92F5-B6E3BA1ED8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746107">
            <a:off x="8175088" y="457951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F11096B-8E1F-AE02-AA45-A8A69DFB8F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539045"/>
              </p:ext>
            </p:extLst>
          </p:nvPr>
        </p:nvGraphicFramePr>
        <p:xfrm>
          <a:off x="600075" y="542926"/>
          <a:ext cx="11015663" cy="60721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7468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7A09D40-BA5E-3543-BEDA-5FABDF523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7774" y="0"/>
            <a:ext cx="3173577" cy="1036215"/>
          </a:xfrm>
        </p:spPr>
        <p:txBody>
          <a:bodyPr anchor="b">
            <a:normAutofit fontScale="90000"/>
          </a:bodyPr>
          <a:lstStyle/>
          <a:p>
            <a:r>
              <a:rPr lang="en-US" sz="4000" dirty="0"/>
              <a:t>Resource ideas</a:t>
            </a:r>
          </a:p>
        </p:txBody>
      </p:sp>
      <p:pic>
        <p:nvPicPr>
          <p:cNvPr id="5" name="Picture 4" descr="Music sheet">
            <a:extLst>
              <a:ext uri="{FF2B5EF4-FFF2-40B4-BE49-F238E27FC236}">
                <a16:creationId xmlns:a16="http://schemas.microsoft.com/office/drawing/2014/main" id="{0B2707B1-12C8-255A-1746-142360E8BB6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4669" b="-1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1" name="sketchy line">
            <a:extLst>
              <a:ext uri="{FF2B5EF4-FFF2-40B4-BE49-F238E27FC236}">
                <a16:creationId xmlns:a16="http://schemas.microsoft.com/office/drawing/2014/main" id="{21540236-BFD5-4A9D-8840-4703E7F768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97762" y="2374947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478919 w 4243589"/>
              <a:gd name="connsiteY1" fmla="*/ 0 h 18288"/>
              <a:gd name="connsiteX2" fmla="*/ 957839 w 4243589"/>
              <a:gd name="connsiteY2" fmla="*/ 0 h 18288"/>
              <a:gd name="connsiteX3" fmla="*/ 1521630 w 4243589"/>
              <a:gd name="connsiteY3" fmla="*/ 0 h 18288"/>
              <a:gd name="connsiteX4" fmla="*/ 2212729 w 4243589"/>
              <a:gd name="connsiteY4" fmla="*/ 0 h 18288"/>
              <a:gd name="connsiteX5" fmla="*/ 2734084 w 4243589"/>
              <a:gd name="connsiteY5" fmla="*/ 0 h 18288"/>
              <a:gd name="connsiteX6" fmla="*/ 3255439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594926 w 4243589"/>
              <a:gd name="connsiteY9" fmla="*/ 18288 h 18288"/>
              <a:gd name="connsiteX10" fmla="*/ 3073571 w 4243589"/>
              <a:gd name="connsiteY10" fmla="*/ 18288 h 18288"/>
              <a:gd name="connsiteX11" fmla="*/ 2552216 w 4243589"/>
              <a:gd name="connsiteY11" fmla="*/ 18288 h 18288"/>
              <a:gd name="connsiteX12" fmla="*/ 1903553 w 4243589"/>
              <a:gd name="connsiteY12" fmla="*/ 18288 h 18288"/>
              <a:gd name="connsiteX13" fmla="*/ 1212454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213395" y="-21006"/>
                  <a:pt x="307421" y="-18116"/>
                  <a:pt x="478919" y="0"/>
                </a:cubicBezTo>
                <a:cubicBezTo>
                  <a:pt x="650417" y="18116"/>
                  <a:pt x="831092" y="-21237"/>
                  <a:pt x="957839" y="0"/>
                </a:cubicBezTo>
                <a:cubicBezTo>
                  <a:pt x="1084586" y="21237"/>
                  <a:pt x="1301682" y="25124"/>
                  <a:pt x="1521630" y="0"/>
                </a:cubicBezTo>
                <a:cubicBezTo>
                  <a:pt x="1741578" y="-25124"/>
                  <a:pt x="1970269" y="-29139"/>
                  <a:pt x="2212729" y="0"/>
                </a:cubicBezTo>
                <a:cubicBezTo>
                  <a:pt x="2455189" y="29139"/>
                  <a:pt x="2558847" y="-4796"/>
                  <a:pt x="2734084" y="0"/>
                </a:cubicBezTo>
                <a:cubicBezTo>
                  <a:pt x="2909321" y="4796"/>
                  <a:pt x="3097217" y="-13409"/>
                  <a:pt x="3255439" y="0"/>
                </a:cubicBezTo>
                <a:cubicBezTo>
                  <a:pt x="3413662" y="13409"/>
                  <a:pt x="3979999" y="-10121"/>
                  <a:pt x="4243589" y="0"/>
                </a:cubicBezTo>
                <a:cubicBezTo>
                  <a:pt x="4244484" y="8974"/>
                  <a:pt x="4243043" y="9359"/>
                  <a:pt x="4243589" y="18288"/>
                </a:cubicBezTo>
                <a:cubicBezTo>
                  <a:pt x="4058777" y="31246"/>
                  <a:pt x="3910348" y="3158"/>
                  <a:pt x="3594926" y="18288"/>
                </a:cubicBezTo>
                <a:cubicBezTo>
                  <a:pt x="3279504" y="33418"/>
                  <a:pt x="3319955" y="-3977"/>
                  <a:pt x="3073571" y="18288"/>
                </a:cubicBezTo>
                <a:cubicBezTo>
                  <a:pt x="2827187" y="40553"/>
                  <a:pt x="2767387" y="1863"/>
                  <a:pt x="2552216" y="18288"/>
                </a:cubicBezTo>
                <a:cubicBezTo>
                  <a:pt x="2337046" y="34713"/>
                  <a:pt x="2181871" y="19527"/>
                  <a:pt x="1903553" y="18288"/>
                </a:cubicBezTo>
                <a:cubicBezTo>
                  <a:pt x="1625235" y="17049"/>
                  <a:pt x="1557672" y="24174"/>
                  <a:pt x="1212454" y="18288"/>
                </a:cubicBezTo>
                <a:cubicBezTo>
                  <a:pt x="867236" y="12402"/>
                  <a:pt x="874382" y="15627"/>
                  <a:pt x="733535" y="18288"/>
                </a:cubicBezTo>
                <a:cubicBezTo>
                  <a:pt x="592688" y="20949"/>
                  <a:pt x="183477" y="14753"/>
                  <a:pt x="0" y="18288"/>
                </a:cubicBezTo>
                <a:cubicBezTo>
                  <a:pt x="-229" y="14222"/>
                  <a:pt x="509" y="5816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43690" y="16630"/>
                  <a:pt x="266667" y="14847"/>
                  <a:pt x="521355" y="0"/>
                </a:cubicBezTo>
                <a:cubicBezTo>
                  <a:pt x="776043" y="-14847"/>
                  <a:pt x="814491" y="-17363"/>
                  <a:pt x="1000275" y="0"/>
                </a:cubicBezTo>
                <a:cubicBezTo>
                  <a:pt x="1186059" y="17363"/>
                  <a:pt x="1352504" y="-23507"/>
                  <a:pt x="1521630" y="0"/>
                </a:cubicBezTo>
                <a:cubicBezTo>
                  <a:pt x="1690756" y="23507"/>
                  <a:pt x="1889525" y="5871"/>
                  <a:pt x="2127857" y="0"/>
                </a:cubicBezTo>
                <a:cubicBezTo>
                  <a:pt x="2366189" y="-5871"/>
                  <a:pt x="2620628" y="-27997"/>
                  <a:pt x="2776520" y="0"/>
                </a:cubicBezTo>
                <a:cubicBezTo>
                  <a:pt x="2932412" y="27997"/>
                  <a:pt x="3131683" y="-25073"/>
                  <a:pt x="3467618" y="0"/>
                </a:cubicBezTo>
                <a:cubicBezTo>
                  <a:pt x="3803553" y="25073"/>
                  <a:pt x="4017371" y="3071"/>
                  <a:pt x="4243589" y="0"/>
                </a:cubicBezTo>
                <a:cubicBezTo>
                  <a:pt x="4243134" y="6162"/>
                  <a:pt x="4243492" y="11775"/>
                  <a:pt x="4243589" y="18288"/>
                </a:cubicBezTo>
                <a:cubicBezTo>
                  <a:pt x="4017834" y="-5779"/>
                  <a:pt x="3834586" y="13376"/>
                  <a:pt x="3594926" y="18288"/>
                </a:cubicBezTo>
                <a:cubicBezTo>
                  <a:pt x="3355266" y="23200"/>
                  <a:pt x="3204179" y="2869"/>
                  <a:pt x="2903827" y="18288"/>
                </a:cubicBezTo>
                <a:cubicBezTo>
                  <a:pt x="2603475" y="33707"/>
                  <a:pt x="2526187" y="46187"/>
                  <a:pt x="2212729" y="18288"/>
                </a:cubicBezTo>
                <a:cubicBezTo>
                  <a:pt x="1899271" y="-9611"/>
                  <a:pt x="1966289" y="29692"/>
                  <a:pt x="1733809" y="18288"/>
                </a:cubicBezTo>
                <a:cubicBezTo>
                  <a:pt x="1501329" y="6884"/>
                  <a:pt x="1343612" y="12492"/>
                  <a:pt x="1085146" y="18288"/>
                </a:cubicBezTo>
                <a:cubicBezTo>
                  <a:pt x="826680" y="24084"/>
                  <a:pt x="778184" y="35607"/>
                  <a:pt x="521355" y="18288"/>
                </a:cubicBezTo>
                <a:cubicBezTo>
                  <a:pt x="264526" y="969"/>
                  <a:pt x="120277" y="4268"/>
                  <a:pt x="0" y="18288"/>
                </a:cubicBezTo>
                <a:cubicBezTo>
                  <a:pt x="766" y="10800"/>
                  <a:pt x="-457" y="818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3F4EB-2ABC-1D45-963A-9F3299017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8330" y="1246632"/>
            <a:ext cx="7147035" cy="545896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sz="2400" dirty="0"/>
              <a:t>Trad Rounds: London’s Burning, Frere Jacques. </a:t>
            </a:r>
          </a:p>
          <a:p>
            <a:pPr marL="0" indent="0">
              <a:buNone/>
            </a:pPr>
            <a:r>
              <a:rPr lang="en-GB" sz="2400" dirty="0"/>
              <a:t>Use as melody template to rewrite lyrics to get used to the idea of matching syllables and creating nice phrases to sing…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Some good contemporary </a:t>
            </a:r>
            <a:r>
              <a:rPr lang="en-GB" sz="2400" dirty="0">
                <a:hlinkClick r:id="rId3"/>
              </a:rPr>
              <a:t>Rounds on Sing Up</a:t>
            </a:r>
            <a:r>
              <a:rPr lang="en-GB" sz="2400" dirty="0"/>
              <a:t>:</a:t>
            </a:r>
          </a:p>
          <a:p>
            <a:pPr marL="0" indent="0">
              <a:buNone/>
            </a:pPr>
            <a:endParaRPr lang="en-GB" sz="2400" dirty="0"/>
          </a:p>
          <a:p>
            <a:pPr lvl="0"/>
            <a:r>
              <a:rPr lang="en-GB" sz="2400" dirty="0"/>
              <a:t>Smile</a:t>
            </a:r>
          </a:p>
          <a:p>
            <a:pPr lvl="0"/>
            <a:r>
              <a:rPr lang="en-GB" sz="2400" dirty="0"/>
              <a:t>Butterfly</a:t>
            </a:r>
          </a:p>
          <a:p>
            <a:pPr lvl="0"/>
            <a:r>
              <a:rPr lang="en-GB" sz="2400" dirty="0"/>
              <a:t>Tue Tue</a:t>
            </a:r>
          </a:p>
          <a:p>
            <a:pPr lvl="0"/>
            <a:r>
              <a:rPr lang="en-GB" sz="2400" dirty="0"/>
              <a:t>The Snow is Falling</a:t>
            </a:r>
          </a:p>
          <a:p>
            <a:pPr lvl="0"/>
            <a:endParaRPr lang="en-GB" sz="2400" dirty="0"/>
          </a:p>
          <a:p>
            <a:pPr lvl="0"/>
            <a:r>
              <a:rPr lang="en-GB" sz="2400" dirty="0">
                <a:hlinkClick r:id="rId4"/>
              </a:rPr>
              <a:t>www.fridayafternoonsmusic.co.uk</a:t>
            </a:r>
            <a:r>
              <a:rPr lang="en-GB" sz="2400" dirty="0"/>
              <a:t> FREE </a:t>
            </a:r>
            <a:r>
              <a:rPr lang="en-GB" sz="2400" dirty="0" err="1"/>
              <a:t>songbank</a:t>
            </a:r>
            <a:endParaRPr lang="en-GB" sz="2400" dirty="0"/>
          </a:p>
          <a:p>
            <a:pPr lvl="0"/>
            <a:r>
              <a:rPr lang="en-GB" sz="2400" dirty="0">
                <a:hlinkClick r:id="rId5"/>
              </a:rPr>
              <a:t>Rounds Playlist</a:t>
            </a:r>
            <a:endParaRPr lang="en-GB" sz="2400" dirty="0"/>
          </a:p>
          <a:p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2055774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437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Sing Your Own Song</vt:lpstr>
      <vt:lpstr>Getting’ There by Emily Barden</vt:lpstr>
      <vt:lpstr>How do rounds work..?  </vt:lpstr>
      <vt:lpstr>Teaching a round:  </vt:lpstr>
      <vt:lpstr>PowerPoint Presentation</vt:lpstr>
      <vt:lpstr>Resource ideas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Sing Your Own Song</dc:title>
  <dc:creator>Emily Barden</dc:creator>
  <cp:lastModifiedBy>Jane Swindells</cp:lastModifiedBy>
  <cp:revision>2</cp:revision>
  <dcterms:created xsi:type="dcterms:W3CDTF">2024-07-10T07:43:29Z</dcterms:created>
  <dcterms:modified xsi:type="dcterms:W3CDTF">2024-07-16T14:38:33Z</dcterms:modified>
</cp:coreProperties>
</file>