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11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7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8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81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9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7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9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2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6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AB0A214-A851-ED40-85F5-CF705967B7C5}" type="datetimeFigureOut">
              <a:rPr lang="en-US" smtClean="0"/>
              <a:t>1/11/22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4102D69-D53B-744C-AC7E-16EF1B28F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2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5788A38-5F0C-4592-A0DC-5B634F432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813193-D35D-42A9-A6CA-6D04EFAA7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7537702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44C135-6C35-3744-8070-EBF840F3A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2386744"/>
            <a:ext cx="5928358" cy="1645920"/>
          </a:xfrm>
        </p:spPr>
        <p:txBody>
          <a:bodyPr>
            <a:normAutofit/>
          </a:bodyPr>
          <a:lstStyle/>
          <a:p>
            <a:r>
              <a:rPr lang="en-US"/>
              <a:t>New Beginning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EA5E8-B95C-574D-8BCC-3C198537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352544"/>
            <a:ext cx="5928358" cy="123989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By Emily Barden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EB87B9-D878-C145-9A2D-90863F0D1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279" y="640080"/>
            <a:ext cx="3263143" cy="5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08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2FA35B-B434-D54F-97FD-3FD7AAF55CB6}"/>
              </a:ext>
            </a:extLst>
          </p:cNvPr>
          <p:cNvSpPr/>
          <p:nvPr/>
        </p:nvSpPr>
        <p:spPr>
          <a:xfrm>
            <a:off x="2074736" y="1670685"/>
            <a:ext cx="7300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Say goodbye to colder days,</a:t>
            </a:r>
            <a:b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sky begins to clear.</a:t>
            </a:r>
            <a:b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Give a wave to Winter for a year.</a:t>
            </a:r>
          </a:p>
          <a:p>
            <a:b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Like the clocks we all leap forward, </a:t>
            </a:r>
            <a:b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Hop, skip, jump and play.</a:t>
            </a:r>
            <a:b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is here, it's time for us to say: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9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D2C830-8272-C444-AB62-5B73FD55D15F}"/>
              </a:ext>
            </a:extLst>
          </p:cNvPr>
          <p:cNvSpPr/>
          <p:nvPr/>
        </p:nvSpPr>
        <p:spPr>
          <a:xfrm>
            <a:off x="1828800" y="898618"/>
            <a:ext cx="87050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CHORUS</a:t>
            </a:r>
          </a:p>
          <a:p>
            <a:endParaRPr lang="en-GB" sz="3200" i="1" dirty="0">
              <a:solidFill>
                <a:srgbClr val="4343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Flowers are growing and the birds are singing,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Welcome in this new beginning.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has sprung, and we've begun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see the gifts that Nature's bringing.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Warm days are coming, all the earth is singing,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Welcome in this new beginning.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is here, so give a cheer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all the gifts that Nature's bringing.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5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1C57C0-369D-B34B-82E0-5EFA04C9EF8C}"/>
              </a:ext>
            </a:extLst>
          </p:cNvPr>
          <p:cNvSpPr/>
          <p:nvPr/>
        </p:nvSpPr>
        <p:spPr>
          <a:xfrm>
            <a:off x="2255520" y="1621537"/>
            <a:ext cx="79369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Underneath the frozen ground</a:t>
            </a:r>
            <a:b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Plants were just asleep.</a:t>
            </a:r>
            <a:b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 the sun shines shoots will start to peep.</a:t>
            </a:r>
          </a:p>
          <a:p>
            <a:b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world that seemed so dull and cold</a:t>
            </a:r>
            <a:b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Has come alive once more.</a:t>
            </a:r>
            <a:b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Begin again, it's what the Springtime's for.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25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D2C830-8272-C444-AB62-5B73FD55D15F}"/>
              </a:ext>
            </a:extLst>
          </p:cNvPr>
          <p:cNvSpPr/>
          <p:nvPr/>
        </p:nvSpPr>
        <p:spPr>
          <a:xfrm>
            <a:off x="1828800" y="898618"/>
            <a:ext cx="87050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CHORUS</a:t>
            </a:r>
          </a:p>
          <a:p>
            <a:endParaRPr lang="en-GB" sz="3200" i="1" dirty="0">
              <a:solidFill>
                <a:srgbClr val="4343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Flowers are growing and the birds are singing,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Welcome in this new beginning.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has sprung, and we've begun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see the gifts that Nature's bringing.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Warm days are coming, all the earth is singing,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Welcome in this new beginning.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is here, so give a cheer</a:t>
            </a:r>
            <a:b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3200" i="1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all the gifts that Nature's bringing.</a:t>
            </a:r>
            <a:endParaRPr lang="en-GB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E24020-0A4C-8D47-B45A-005E75489EA8}"/>
              </a:ext>
            </a:extLst>
          </p:cNvPr>
          <p:cNvSpPr/>
          <p:nvPr/>
        </p:nvSpPr>
        <p:spPr>
          <a:xfrm>
            <a:off x="2300786" y="2415278"/>
            <a:ext cx="74771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Warm days, we say, Spring is here. (x4)</a:t>
            </a:r>
          </a:p>
          <a:p>
            <a:endParaRPr lang="en-GB" sz="3200" dirty="0">
              <a:solidFill>
                <a:srgbClr val="43434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(get ready to split into 2 parts…)</a:t>
            </a:r>
            <a:endParaRPr lang="en-GB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0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098CB-BF7F-E94E-9B9B-DE976180EB40}"/>
              </a:ext>
            </a:extLst>
          </p:cNvPr>
          <p:cNvSpPr/>
          <p:nvPr/>
        </p:nvSpPr>
        <p:spPr>
          <a:xfrm>
            <a:off x="248172" y="2164246"/>
            <a:ext cx="12460224" cy="298543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(Part 1) Warm days, we say, Spring is here. </a:t>
            </a:r>
            <a:b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has sprung and we've begun</a:t>
            </a:r>
            <a:b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see the gifts that Nature's bringing.</a:t>
            </a:r>
          </a:p>
          <a:p>
            <a:b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Warm days we say, Spring is here.</a:t>
            </a:r>
            <a:b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is here so give a cheer</a:t>
            </a:r>
            <a:b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all the gifts that Nature's bringing. (x2)</a:t>
            </a:r>
            <a:endParaRPr lang="en-GB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4343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B5042B-81A7-F94C-923D-29ED95F87408}"/>
              </a:ext>
            </a:extLst>
          </p:cNvPr>
          <p:cNvSpPr txBox="1"/>
          <p:nvPr/>
        </p:nvSpPr>
        <p:spPr>
          <a:xfrm>
            <a:off x="6400800" y="1953851"/>
            <a:ext cx="55430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(Part 2) Flowers are growing and the birds are singing,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Welcome in this new beginning,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has sprung and we've begun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see the gifts that Nature's bringing.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Warm days are coming, all the earth is singing,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Welcome in this new beginning.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Spring is here so give a cheer</a:t>
            </a:r>
            <a:b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all the gifts that Nature's bringing. (x2)</a:t>
            </a:r>
            <a:endParaRPr lang="en-GB" sz="24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376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Macintosh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Parcel</vt:lpstr>
      <vt:lpstr>New Beginning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Beginning</dc:title>
  <dc:creator>Emily Barden</dc:creator>
  <cp:lastModifiedBy>Emily Barden</cp:lastModifiedBy>
  <cp:revision>1</cp:revision>
  <dcterms:created xsi:type="dcterms:W3CDTF">2022-01-11T13:14:52Z</dcterms:created>
  <dcterms:modified xsi:type="dcterms:W3CDTF">2022-01-11T13:15:18Z</dcterms:modified>
</cp:coreProperties>
</file>